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77" r:id="rId4"/>
    <p:sldId id="278" r:id="rId5"/>
    <p:sldId id="264" r:id="rId6"/>
    <p:sldId id="279" r:id="rId7"/>
    <p:sldId id="285" r:id="rId8"/>
    <p:sldId id="284" r:id="rId9"/>
    <p:sldId id="27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40E"/>
    <a:srgbClr val="F1E7C9"/>
    <a:srgbClr val="535BF3"/>
    <a:srgbClr val="93CDDD"/>
    <a:srgbClr val="000099"/>
    <a:srgbClr val="36F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-1944" y="-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BA98-79C4-4D1F-8AF8-D8FC8C2745B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BE9B-CF68-48D8-AB91-72EE52E31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67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BA98-79C4-4D1F-8AF8-D8FC8C2745B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BE9B-CF68-48D8-AB91-72EE52E31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01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BA98-79C4-4D1F-8AF8-D8FC8C2745B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BE9B-CF68-48D8-AB91-72EE52E31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719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BA98-79C4-4D1F-8AF8-D8FC8C2745B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BE9B-CF68-48D8-AB91-72EE52E31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19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BA98-79C4-4D1F-8AF8-D8FC8C2745B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BE9B-CF68-48D8-AB91-72EE52E31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05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BA98-79C4-4D1F-8AF8-D8FC8C2745B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BE9B-CF68-48D8-AB91-72EE52E31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62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BA98-79C4-4D1F-8AF8-D8FC8C2745B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BE9B-CF68-48D8-AB91-72EE52E31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28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BA98-79C4-4D1F-8AF8-D8FC8C2745B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BE9B-CF68-48D8-AB91-72EE52E31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54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BA98-79C4-4D1F-8AF8-D8FC8C2745B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BE9B-CF68-48D8-AB91-72EE52E31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68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BA98-79C4-4D1F-8AF8-D8FC8C2745B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BE9B-CF68-48D8-AB91-72EE52E31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08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BA98-79C4-4D1F-8AF8-D8FC8C2745B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BE9B-CF68-48D8-AB91-72EE52E31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46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FBA98-79C4-4D1F-8AF8-D8FC8C2745B0}" type="datetimeFigureOut">
              <a:rPr lang="ru-RU" smtClean="0"/>
              <a:pPr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BE9B-CF68-48D8-AB91-72EE52E312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33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9204448" y="5690690"/>
            <a:ext cx="1518558" cy="1585320"/>
          </a:xfrm>
          <a:prstGeom prst="ellipse">
            <a:avLst/>
          </a:prstGeom>
          <a:solidFill>
            <a:srgbClr val="7030A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0068996" y="4447538"/>
            <a:ext cx="2828472" cy="2828472"/>
          </a:xfrm>
          <a:prstGeom prst="ellipse">
            <a:avLst/>
          </a:prstGeom>
          <a:solidFill>
            <a:schemeClr val="accent6">
              <a:lumMod val="7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228798" y="1594911"/>
            <a:ext cx="1306496" cy="1306496"/>
          </a:xfrm>
          <a:prstGeom prst="ellipse">
            <a:avLst/>
          </a:prstGeom>
          <a:solidFill>
            <a:schemeClr val="accent4">
              <a:lumMod val="5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-1113972" y="-884205"/>
            <a:ext cx="2828472" cy="2828472"/>
          </a:xfrm>
          <a:prstGeom prst="ellipse">
            <a:avLst/>
          </a:prstGeom>
          <a:solidFill>
            <a:schemeClr val="accent5">
              <a:lumMod val="7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228942" y="-580313"/>
            <a:ext cx="2828472" cy="2828472"/>
          </a:xfrm>
          <a:prstGeom prst="ellipse">
            <a:avLst/>
          </a:prstGeom>
          <a:solidFill>
            <a:schemeClr val="accent6">
              <a:lumMod val="7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-843139" y="5165409"/>
            <a:ext cx="1986717" cy="1986717"/>
          </a:xfrm>
          <a:prstGeom prst="ellipse">
            <a:avLst/>
          </a:prstGeom>
          <a:solidFill>
            <a:schemeClr val="accent6">
              <a:lumMod val="7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-235072" y="1491555"/>
            <a:ext cx="1070672" cy="1070672"/>
          </a:xfrm>
          <a:prstGeom prst="ellipse">
            <a:avLst/>
          </a:prstGeom>
          <a:solidFill>
            <a:schemeClr val="accent6">
              <a:lumMod val="7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photos.wikimapia.org/p/00/05/17/00/04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0"/>
            <a:ext cx="8992178" cy="482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8700" y="3858986"/>
            <a:ext cx="10655300" cy="2624364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17240E"/>
                </a:solidFill>
                <a:latin typeface="Century Gothic" panose="020B0502020202020204" pitchFamily="34" charset="0"/>
                <a:cs typeface="Arial" pitchFamily="34" charset="0"/>
              </a:rPr>
              <a:t>МУНИЦИПАЛЬНОЕ БЮДЖЕТНОЕ ОБЩЕОБРАЗОВАТЕЛЬНОЕ УЧРЕЖДЕНИЕ </a:t>
            </a:r>
            <a:r>
              <a:rPr lang="en-US" altLang="ru-RU" sz="4000" b="1" dirty="0">
                <a:solidFill>
                  <a:srgbClr val="17240E"/>
                </a:solidFill>
                <a:latin typeface="Century Gothic" panose="020B0502020202020204" pitchFamily="34" charset="0"/>
                <a:cs typeface="Arial" pitchFamily="34" charset="0"/>
              </a:rPr>
              <a:t/>
            </a:r>
            <a:br>
              <a:rPr lang="en-US" altLang="ru-RU" sz="4000" b="1" dirty="0">
                <a:solidFill>
                  <a:srgbClr val="17240E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sz="5400" b="1" dirty="0" smtClean="0">
                <a:solidFill>
                  <a:srgbClr val="17240E"/>
                </a:solidFill>
                <a:latin typeface="Century Gothic" panose="020B0502020202020204" pitchFamily="34" charset="0"/>
                <a:cs typeface="Arial" pitchFamily="34" charset="0"/>
              </a:rPr>
              <a:t>«ЛИЦЕЙ ГОРОДА ЮРГИ»</a:t>
            </a:r>
            <a:endParaRPr lang="ru-RU" sz="4000" dirty="0">
              <a:solidFill>
                <a:srgbClr val="17240E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2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9886042" y="3119000"/>
            <a:ext cx="2828472" cy="2828472"/>
          </a:xfrm>
          <a:prstGeom prst="ellipse">
            <a:avLst/>
          </a:prstGeom>
          <a:solidFill>
            <a:schemeClr val="accent6">
              <a:lumMod val="7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113484" y="-970794"/>
            <a:ext cx="5080000" cy="5080000"/>
          </a:xfrm>
          <a:prstGeom prst="ellipse">
            <a:avLst/>
          </a:prstGeom>
          <a:solidFill>
            <a:schemeClr val="accent6">
              <a:lumMod val="20000"/>
              <a:lumOff val="8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609773" y="2265763"/>
            <a:ext cx="5402943" cy="1706473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0" y="2612571"/>
            <a:ext cx="8926286" cy="4245429"/>
          </a:xfrm>
          <a:prstGeom prst="rtTriangle">
            <a:avLst/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00271" y="2203424"/>
            <a:ext cx="5402943" cy="3548125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itchFamily="34" charset="0"/>
              </a:rPr>
              <a:t>1991г</a:t>
            </a:r>
            <a:r>
              <a:rPr lang="ru-RU" altLang="ru-RU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itchFamily="34" charset="0"/>
              </a:rPr>
              <a:t>.</a:t>
            </a:r>
            <a:r>
              <a:rPr lang="ru-RU" altLang="ru-RU" dirty="0" smtClean="0">
                <a:solidFill>
                  <a:srgbClr val="17240E"/>
                </a:solidFill>
                <a:latin typeface="Century Gothic" panose="020B0502020202020204" pitchFamily="34" charset="0"/>
                <a:cs typeface="Arial" pitchFamily="34" charset="0"/>
              </a:rPr>
              <a:t> – СОЗДАНИЕ ШКОЛЫ ДЛЯ ОДАРЕННЫХ ДЕТЕЙ</a:t>
            </a:r>
            <a:br>
              <a:rPr lang="ru-RU" altLang="ru-RU" dirty="0" smtClean="0">
                <a:solidFill>
                  <a:srgbClr val="17240E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dirty="0" smtClean="0">
                <a:solidFill>
                  <a:srgbClr val="17240E"/>
                </a:solidFill>
                <a:latin typeface="Century Gothic" panose="020B0502020202020204" pitchFamily="34" charset="0"/>
                <a:cs typeface="Arial" pitchFamily="34" charset="0"/>
              </a:rPr>
              <a:t/>
            </a:r>
            <a:br>
              <a:rPr lang="ru-RU" altLang="ru-RU" dirty="0" smtClean="0">
                <a:solidFill>
                  <a:srgbClr val="17240E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ru-RU" altLang="ru-RU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itchFamily="34" charset="0"/>
              </a:rPr>
              <a:t>1995Г</a:t>
            </a:r>
            <a:r>
              <a:rPr lang="ru-RU" altLang="ru-RU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pitchFamily="34" charset="0"/>
              </a:rPr>
              <a:t>. </a:t>
            </a:r>
            <a:r>
              <a:rPr lang="ru-RU" altLang="ru-RU" dirty="0" smtClean="0">
                <a:solidFill>
                  <a:srgbClr val="17240E"/>
                </a:solidFill>
                <a:latin typeface="Century Gothic" panose="020B0502020202020204" pitchFamily="34" charset="0"/>
                <a:cs typeface="Arial" pitchFamily="34" charset="0"/>
              </a:rPr>
              <a:t>- ПРИСВОЕН СТАТУС ЛИЦЕЯ</a:t>
            </a:r>
            <a:endParaRPr lang="ru-RU" dirty="0">
              <a:solidFill>
                <a:srgbClr val="17240E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9913255" y="5377543"/>
            <a:ext cx="1480457" cy="1480457"/>
          </a:xfrm>
          <a:prstGeom prst="ellipse">
            <a:avLst/>
          </a:prstGeom>
          <a:solidFill>
            <a:schemeClr val="accent5">
              <a:lumMod val="40000"/>
              <a:lumOff val="6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иугольник 11"/>
          <p:cNvSpPr/>
          <p:nvPr/>
        </p:nvSpPr>
        <p:spPr>
          <a:xfrm>
            <a:off x="0" y="0"/>
            <a:ext cx="6357257" cy="870858"/>
          </a:xfrm>
          <a:prstGeom prst="homePlate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1059" y="0"/>
            <a:ext cx="5641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4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-1910967" y="-1520895"/>
            <a:ext cx="3640776" cy="3640776"/>
          </a:xfrm>
          <a:prstGeom prst="ellipse">
            <a:avLst/>
          </a:prstGeom>
          <a:solidFill>
            <a:schemeClr val="accent5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-1202226" y="1351885"/>
            <a:ext cx="2152252" cy="2380747"/>
          </a:xfrm>
          <a:prstGeom prst="ellipse">
            <a:avLst/>
          </a:prstGeom>
          <a:solidFill>
            <a:schemeClr val="accent6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1365269" y="1074726"/>
            <a:ext cx="1289404" cy="1289404"/>
          </a:xfrm>
          <a:prstGeom prst="ellipse">
            <a:avLst/>
          </a:prstGeom>
          <a:solidFill>
            <a:schemeClr val="accent4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559018" y="-2022018"/>
            <a:ext cx="3640776" cy="3640776"/>
          </a:xfrm>
          <a:prstGeom prst="ellipse">
            <a:avLst/>
          </a:prstGeom>
          <a:solidFill>
            <a:schemeClr val="accent5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641268" y="4476997"/>
            <a:ext cx="10503380" cy="2232561"/>
          </a:xfrm>
          <a:custGeom>
            <a:avLst/>
            <a:gdLst>
              <a:gd name="connsiteX0" fmla="*/ 926275 w 10503380"/>
              <a:gd name="connsiteY0" fmla="*/ 2173185 h 2232561"/>
              <a:gd name="connsiteX1" fmla="*/ 914400 w 10503380"/>
              <a:gd name="connsiteY1" fmla="*/ 2101933 h 2232561"/>
              <a:gd name="connsiteX2" fmla="*/ 890649 w 10503380"/>
              <a:gd name="connsiteY2" fmla="*/ 1935678 h 2232561"/>
              <a:gd name="connsiteX3" fmla="*/ 807522 w 10503380"/>
              <a:gd name="connsiteY3" fmla="*/ 1840676 h 2232561"/>
              <a:gd name="connsiteX4" fmla="*/ 736270 w 10503380"/>
              <a:gd name="connsiteY4" fmla="*/ 1757548 h 2232561"/>
              <a:gd name="connsiteX5" fmla="*/ 712519 w 10503380"/>
              <a:gd name="connsiteY5" fmla="*/ 1721922 h 2232561"/>
              <a:gd name="connsiteX6" fmla="*/ 641267 w 10503380"/>
              <a:gd name="connsiteY6" fmla="*/ 1662546 h 2232561"/>
              <a:gd name="connsiteX7" fmla="*/ 593766 w 10503380"/>
              <a:gd name="connsiteY7" fmla="*/ 1591294 h 2232561"/>
              <a:gd name="connsiteX8" fmla="*/ 581890 w 10503380"/>
              <a:gd name="connsiteY8" fmla="*/ 1543793 h 2232561"/>
              <a:gd name="connsiteX9" fmla="*/ 546264 w 10503380"/>
              <a:gd name="connsiteY9" fmla="*/ 1520042 h 2232561"/>
              <a:gd name="connsiteX10" fmla="*/ 498763 w 10503380"/>
              <a:gd name="connsiteY10" fmla="*/ 1484416 h 2232561"/>
              <a:gd name="connsiteX11" fmla="*/ 463137 w 10503380"/>
              <a:gd name="connsiteY11" fmla="*/ 1436915 h 2232561"/>
              <a:gd name="connsiteX12" fmla="*/ 451262 w 10503380"/>
              <a:gd name="connsiteY12" fmla="*/ 1401289 h 2232561"/>
              <a:gd name="connsiteX13" fmla="*/ 356259 w 10503380"/>
              <a:gd name="connsiteY13" fmla="*/ 1306286 h 2232561"/>
              <a:gd name="connsiteX14" fmla="*/ 296883 w 10503380"/>
              <a:gd name="connsiteY14" fmla="*/ 1258785 h 2232561"/>
              <a:gd name="connsiteX15" fmla="*/ 237506 w 10503380"/>
              <a:gd name="connsiteY15" fmla="*/ 1175658 h 2232561"/>
              <a:gd name="connsiteX16" fmla="*/ 201880 w 10503380"/>
              <a:gd name="connsiteY16" fmla="*/ 1140032 h 2232561"/>
              <a:gd name="connsiteX17" fmla="*/ 178129 w 10503380"/>
              <a:gd name="connsiteY17" fmla="*/ 1104406 h 2232561"/>
              <a:gd name="connsiteX18" fmla="*/ 95002 w 10503380"/>
              <a:gd name="connsiteY18" fmla="*/ 1033154 h 2232561"/>
              <a:gd name="connsiteX19" fmla="*/ 71251 w 10503380"/>
              <a:gd name="connsiteY19" fmla="*/ 997528 h 2232561"/>
              <a:gd name="connsiteX20" fmla="*/ 35626 w 10503380"/>
              <a:gd name="connsiteY20" fmla="*/ 950026 h 2232561"/>
              <a:gd name="connsiteX21" fmla="*/ 23750 w 10503380"/>
              <a:gd name="connsiteY21" fmla="*/ 902525 h 2232561"/>
              <a:gd name="connsiteX22" fmla="*/ 11875 w 10503380"/>
              <a:gd name="connsiteY22" fmla="*/ 831273 h 2232561"/>
              <a:gd name="connsiteX23" fmla="*/ 0 w 10503380"/>
              <a:gd name="connsiteY23" fmla="*/ 795647 h 2232561"/>
              <a:gd name="connsiteX24" fmla="*/ 11875 w 10503380"/>
              <a:gd name="connsiteY24" fmla="*/ 510639 h 2232561"/>
              <a:gd name="connsiteX25" fmla="*/ 71251 w 10503380"/>
              <a:gd name="connsiteY25" fmla="*/ 439387 h 2232561"/>
              <a:gd name="connsiteX26" fmla="*/ 106877 w 10503380"/>
              <a:gd name="connsiteY26" fmla="*/ 415637 h 2232561"/>
              <a:gd name="connsiteX27" fmla="*/ 261257 w 10503380"/>
              <a:gd name="connsiteY27" fmla="*/ 368135 h 2232561"/>
              <a:gd name="connsiteX28" fmla="*/ 332509 w 10503380"/>
              <a:gd name="connsiteY28" fmla="*/ 344385 h 2232561"/>
              <a:gd name="connsiteX29" fmla="*/ 368135 w 10503380"/>
              <a:gd name="connsiteY29" fmla="*/ 332509 h 2232561"/>
              <a:gd name="connsiteX30" fmla="*/ 415636 w 10503380"/>
              <a:gd name="connsiteY30" fmla="*/ 308759 h 2232561"/>
              <a:gd name="connsiteX31" fmla="*/ 463137 w 10503380"/>
              <a:gd name="connsiteY31" fmla="*/ 237507 h 2232561"/>
              <a:gd name="connsiteX32" fmla="*/ 486888 w 10503380"/>
              <a:gd name="connsiteY32" fmla="*/ 166255 h 2232561"/>
              <a:gd name="connsiteX33" fmla="*/ 522514 w 10503380"/>
              <a:gd name="connsiteY33" fmla="*/ 142504 h 2232561"/>
              <a:gd name="connsiteX34" fmla="*/ 558140 w 10503380"/>
              <a:gd name="connsiteY34" fmla="*/ 106878 h 2232561"/>
              <a:gd name="connsiteX35" fmla="*/ 593766 w 10503380"/>
              <a:gd name="connsiteY35" fmla="*/ 95003 h 2232561"/>
              <a:gd name="connsiteX36" fmla="*/ 676893 w 10503380"/>
              <a:gd name="connsiteY36" fmla="*/ 35626 h 2232561"/>
              <a:gd name="connsiteX37" fmla="*/ 712519 w 10503380"/>
              <a:gd name="connsiteY37" fmla="*/ 11876 h 2232561"/>
              <a:gd name="connsiteX38" fmla="*/ 748145 w 10503380"/>
              <a:gd name="connsiteY38" fmla="*/ 0 h 2232561"/>
              <a:gd name="connsiteX39" fmla="*/ 1021277 w 10503380"/>
              <a:gd name="connsiteY39" fmla="*/ 11876 h 2232561"/>
              <a:gd name="connsiteX40" fmla="*/ 1056903 w 10503380"/>
              <a:gd name="connsiteY40" fmla="*/ 23751 h 2232561"/>
              <a:gd name="connsiteX41" fmla="*/ 1104405 w 10503380"/>
              <a:gd name="connsiteY41" fmla="*/ 35626 h 2232561"/>
              <a:gd name="connsiteX42" fmla="*/ 1223158 w 10503380"/>
              <a:gd name="connsiteY42" fmla="*/ 83128 h 2232561"/>
              <a:gd name="connsiteX43" fmla="*/ 1306285 w 10503380"/>
              <a:gd name="connsiteY43" fmla="*/ 95003 h 2232561"/>
              <a:gd name="connsiteX44" fmla="*/ 1341911 w 10503380"/>
              <a:gd name="connsiteY44" fmla="*/ 106878 h 2232561"/>
              <a:gd name="connsiteX45" fmla="*/ 1448789 w 10503380"/>
              <a:gd name="connsiteY45" fmla="*/ 130629 h 2232561"/>
              <a:gd name="connsiteX46" fmla="*/ 1484415 w 10503380"/>
              <a:gd name="connsiteY46" fmla="*/ 142504 h 2232561"/>
              <a:gd name="connsiteX47" fmla="*/ 1531916 w 10503380"/>
              <a:gd name="connsiteY47" fmla="*/ 154380 h 2232561"/>
              <a:gd name="connsiteX48" fmla="*/ 1603168 w 10503380"/>
              <a:gd name="connsiteY48" fmla="*/ 178130 h 2232561"/>
              <a:gd name="connsiteX49" fmla="*/ 1710046 w 10503380"/>
              <a:gd name="connsiteY49" fmla="*/ 201881 h 2232561"/>
              <a:gd name="connsiteX50" fmla="*/ 1828800 w 10503380"/>
              <a:gd name="connsiteY50" fmla="*/ 237507 h 2232561"/>
              <a:gd name="connsiteX51" fmla="*/ 1876301 w 10503380"/>
              <a:gd name="connsiteY51" fmla="*/ 261258 h 2232561"/>
              <a:gd name="connsiteX52" fmla="*/ 1947553 w 10503380"/>
              <a:gd name="connsiteY52" fmla="*/ 273133 h 2232561"/>
              <a:gd name="connsiteX53" fmla="*/ 2517568 w 10503380"/>
              <a:gd name="connsiteY53" fmla="*/ 261258 h 2232561"/>
              <a:gd name="connsiteX54" fmla="*/ 2624446 w 10503380"/>
              <a:gd name="connsiteY54" fmla="*/ 237507 h 2232561"/>
              <a:gd name="connsiteX55" fmla="*/ 2660072 w 10503380"/>
              <a:gd name="connsiteY55" fmla="*/ 225632 h 2232561"/>
              <a:gd name="connsiteX56" fmla="*/ 2790701 w 10503380"/>
              <a:gd name="connsiteY56" fmla="*/ 201881 h 2232561"/>
              <a:gd name="connsiteX57" fmla="*/ 3004457 w 10503380"/>
              <a:gd name="connsiteY57" fmla="*/ 166255 h 2232561"/>
              <a:gd name="connsiteX58" fmla="*/ 3051958 w 10503380"/>
              <a:gd name="connsiteY58" fmla="*/ 154380 h 2232561"/>
              <a:gd name="connsiteX59" fmla="*/ 3158836 w 10503380"/>
              <a:gd name="connsiteY59" fmla="*/ 142504 h 2232561"/>
              <a:gd name="connsiteX60" fmla="*/ 3431968 w 10503380"/>
              <a:gd name="connsiteY60" fmla="*/ 130629 h 2232561"/>
              <a:gd name="connsiteX61" fmla="*/ 3550722 w 10503380"/>
              <a:gd name="connsiteY61" fmla="*/ 95003 h 2232561"/>
              <a:gd name="connsiteX62" fmla="*/ 3633849 w 10503380"/>
              <a:gd name="connsiteY62" fmla="*/ 83128 h 2232561"/>
              <a:gd name="connsiteX63" fmla="*/ 3883231 w 10503380"/>
              <a:gd name="connsiteY63" fmla="*/ 47502 h 2232561"/>
              <a:gd name="connsiteX64" fmla="*/ 4073236 w 10503380"/>
              <a:gd name="connsiteY64" fmla="*/ 23751 h 2232561"/>
              <a:gd name="connsiteX65" fmla="*/ 4358244 w 10503380"/>
              <a:gd name="connsiteY65" fmla="*/ 11876 h 2232561"/>
              <a:gd name="connsiteX66" fmla="*/ 4678877 w 10503380"/>
              <a:gd name="connsiteY66" fmla="*/ 47502 h 2232561"/>
              <a:gd name="connsiteX67" fmla="*/ 4726379 w 10503380"/>
              <a:gd name="connsiteY67" fmla="*/ 71252 h 2232561"/>
              <a:gd name="connsiteX68" fmla="*/ 4821381 w 10503380"/>
              <a:gd name="connsiteY68" fmla="*/ 95003 h 2232561"/>
              <a:gd name="connsiteX69" fmla="*/ 4916384 w 10503380"/>
              <a:gd name="connsiteY69" fmla="*/ 130629 h 2232561"/>
              <a:gd name="connsiteX70" fmla="*/ 5058888 w 10503380"/>
              <a:gd name="connsiteY70" fmla="*/ 142504 h 2232561"/>
              <a:gd name="connsiteX71" fmla="*/ 5522026 w 10503380"/>
              <a:gd name="connsiteY71" fmla="*/ 118754 h 2232561"/>
              <a:gd name="connsiteX72" fmla="*/ 5688280 w 10503380"/>
              <a:gd name="connsiteY72" fmla="*/ 95003 h 2232561"/>
              <a:gd name="connsiteX73" fmla="*/ 5759532 w 10503380"/>
              <a:gd name="connsiteY73" fmla="*/ 71252 h 2232561"/>
              <a:gd name="connsiteX74" fmla="*/ 6923314 w 10503380"/>
              <a:gd name="connsiteY74" fmla="*/ 71252 h 2232561"/>
              <a:gd name="connsiteX75" fmla="*/ 7018316 w 10503380"/>
              <a:gd name="connsiteY75" fmla="*/ 142504 h 2232561"/>
              <a:gd name="connsiteX76" fmla="*/ 7053942 w 10503380"/>
              <a:gd name="connsiteY76" fmla="*/ 154380 h 2232561"/>
              <a:gd name="connsiteX77" fmla="*/ 7445828 w 10503380"/>
              <a:gd name="connsiteY77" fmla="*/ 190006 h 2232561"/>
              <a:gd name="connsiteX78" fmla="*/ 7659584 w 10503380"/>
              <a:gd name="connsiteY78" fmla="*/ 213756 h 2232561"/>
              <a:gd name="connsiteX79" fmla="*/ 9286503 w 10503380"/>
              <a:gd name="connsiteY79" fmla="*/ 261258 h 2232561"/>
              <a:gd name="connsiteX80" fmla="*/ 9476509 w 10503380"/>
              <a:gd name="connsiteY80" fmla="*/ 332509 h 2232561"/>
              <a:gd name="connsiteX81" fmla="*/ 9666514 w 10503380"/>
              <a:gd name="connsiteY81" fmla="*/ 415637 h 2232561"/>
              <a:gd name="connsiteX82" fmla="*/ 9785267 w 10503380"/>
              <a:gd name="connsiteY82" fmla="*/ 439387 h 2232561"/>
              <a:gd name="connsiteX83" fmla="*/ 9820893 w 10503380"/>
              <a:gd name="connsiteY83" fmla="*/ 463138 h 2232561"/>
              <a:gd name="connsiteX84" fmla="*/ 10058400 w 10503380"/>
              <a:gd name="connsiteY84" fmla="*/ 498764 h 2232561"/>
              <a:gd name="connsiteX85" fmla="*/ 10153402 w 10503380"/>
              <a:gd name="connsiteY85" fmla="*/ 510639 h 2232561"/>
              <a:gd name="connsiteX86" fmla="*/ 10236529 w 10503380"/>
              <a:gd name="connsiteY86" fmla="*/ 534390 h 2232561"/>
              <a:gd name="connsiteX87" fmla="*/ 10260280 w 10503380"/>
              <a:gd name="connsiteY87" fmla="*/ 570016 h 2232561"/>
              <a:gd name="connsiteX88" fmla="*/ 10272155 w 10503380"/>
              <a:gd name="connsiteY88" fmla="*/ 700645 h 2232561"/>
              <a:gd name="connsiteX89" fmla="*/ 10284031 w 10503380"/>
              <a:gd name="connsiteY89" fmla="*/ 736271 h 2232561"/>
              <a:gd name="connsiteX90" fmla="*/ 10295906 w 10503380"/>
              <a:gd name="connsiteY90" fmla="*/ 1045029 h 2232561"/>
              <a:gd name="connsiteX91" fmla="*/ 10307781 w 10503380"/>
              <a:gd name="connsiteY91" fmla="*/ 1080655 h 2232561"/>
              <a:gd name="connsiteX92" fmla="*/ 10331532 w 10503380"/>
              <a:gd name="connsiteY92" fmla="*/ 1175658 h 2232561"/>
              <a:gd name="connsiteX93" fmla="*/ 10390909 w 10503380"/>
              <a:gd name="connsiteY93" fmla="*/ 1330037 h 2232561"/>
              <a:gd name="connsiteX94" fmla="*/ 10414659 w 10503380"/>
              <a:gd name="connsiteY94" fmla="*/ 1365663 h 2232561"/>
              <a:gd name="connsiteX95" fmla="*/ 10426535 w 10503380"/>
              <a:gd name="connsiteY95" fmla="*/ 1436915 h 2232561"/>
              <a:gd name="connsiteX96" fmla="*/ 10438410 w 10503380"/>
              <a:gd name="connsiteY96" fmla="*/ 1472541 h 2232561"/>
              <a:gd name="connsiteX97" fmla="*/ 10462161 w 10503380"/>
              <a:gd name="connsiteY97" fmla="*/ 1710047 h 2232561"/>
              <a:gd name="connsiteX98" fmla="*/ 10474036 w 10503380"/>
              <a:gd name="connsiteY98" fmla="*/ 1828800 h 2232561"/>
              <a:gd name="connsiteX99" fmla="*/ 10474036 w 10503380"/>
              <a:gd name="connsiteY99" fmla="*/ 1983180 h 2232561"/>
              <a:gd name="connsiteX100" fmla="*/ 10390909 w 10503380"/>
              <a:gd name="connsiteY100" fmla="*/ 2006930 h 2232561"/>
              <a:gd name="connsiteX101" fmla="*/ 10272155 w 10503380"/>
              <a:gd name="connsiteY101" fmla="*/ 2030681 h 2232561"/>
              <a:gd name="connsiteX102" fmla="*/ 10212779 w 10503380"/>
              <a:gd name="connsiteY102" fmla="*/ 2042556 h 2232561"/>
              <a:gd name="connsiteX103" fmla="*/ 10153402 w 10503380"/>
              <a:gd name="connsiteY103" fmla="*/ 2078182 h 2232561"/>
              <a:gd name="connsiteX104" fmla="*/ 10082150 w 10503380"/>
              <a:gd name="connsiteY104" fmla="*/ 2090058 h 2232561"/>
              <a:gd name="connsiteX105" fmla="*/ 9607137 w 10503380"/>
              <a:gd name="connsiteY105" fmla="*/ 2101933 h 2232561"/>
              <a:gd name="connsiteX106" fmla="*/ 9476509 w 10503380"/>
              <a:gd name="connsiteY106" fmla="*/ 2125684 h 2232561"/>
              <a:gd name="connsiteX107" fmla="*/ 9440883 w 10503380"/>
              <a:gd name="connsiteY107" fmla="*/ 2137559 h 2232561"/>
              <a:gd name="connsiteX108" fmla="*/ 9345880 w 10503380"/>
              <a:gd name="connsiteY108" fmla="*/ 2149434 h 2232561"/>
              <a:gd name="connsiteX109" fmla="*/ 9215251 w 10503380"/>
              <a:gd name="connsiteY109" fmla="*/ 2173185 h 2232561"/>
              <a:gd name="connsiteX110" fmla="*/ 9167750 w 10503380"/>
              <a:gd name="connsiteY110" fmla="*/ 2185060 h 2232561"/>
              <a:gd name="connsiteX111" fmla="*/ 9108374 w 10503380"/>
              <a:gd name="connsiteY111" fmla="*/ 2196935 h 2232561"/>
              <a:gd name="connsiteX112" fmla="*/ 7196446 w 10503380"/>
              <a:gd name="connsiteY112" fmla="*/ 2173185 h 2232561"/>
              <a:gd name="connsiteX113" fmla="*/ 7148945 w 10503380"/>
              <a:gd name="connsiteY113" fmla="*/ 2161309 h 2232561"/>
              <a:gd name="connsiteX114" fmla="*/ 7018316 w 10503380"/>
              <a:gd name="connsiteY114" fmla="*/ 2149434 h 2232561"/>
              <a:gd name="connsiteX115" fmla="*/ 6923314 w 10503380"/>
              <a:gd name="connsiteY115" fmla="*/ 2125684 h 2232561"/>
              <a:gd name="connsiteX116" fmla="*/ 6780810 w 10503380"/>
              <a:gd name="connsiteY116" fmla="*/ 2101933 h 2232561"/>
              <a:gd name="connsiteX117" fmla="*/ 6650181 w 10503380"/>
              <a:gd name="connsiteY117" fmla="*/ 2066307 h 2232561"/>
              <a:gd name="connsiteX118" fmla="*/ 5949537 w 10503380"/>
              <a:gd name="connsiteY118" fmla="*/ 2054432 h 2232561"/>
              <a:gd name="connsiteX119" fmla="*/ 5260768 w 10503380"/>
              <a:gd name="connsiteY119" fmla="*/ 2030681 h 2232561"/>
              <a:gd name="connsiteX120" fmla="*/ 5118264 w 10503380"/>
              <a:gd name="connsiteY120" fmla="*/ 2018806 h 2232561"/>
              <a:gd name="connsiteX121" fmla="*/ 3930732 w 10503380"/>
              <a:gd name="connsiteY121" fmla="*/ 2018806 h 2232561"/>
              <a:gd name="connsiteX122" fmla="*/ 3859480 w 10503380"/>
              <a:gd name="connsiteY122" fmla="*/ 2042556 h 2232561"/>
              <a:gd name="connsiteX123" fmla="*/ 3764477 w 10503380"/>
              <a:gd name="connsiteY123" fmla="*/ 2066307 h 2232561"/>
              <a:gd name="connsiteX124" fmla="*/ 2303813 w 10503380"/>
              <a:gd name="connsiteY124" fmla="*/ 2078182 h 2232561"/>
              <a:gd name="connsiteX125" fmla="*/ 2196935 w 10503380"/>
              <a:gd name="connsiteY125" fmla="*/ 2101933 h 2232561"/>
              <a:gd name="connsiteX126" fmla="*/ 2090057 w 10503380"/>
              <a:gd name="connsiteY126" fmla="*/ 2149434 h 2232561"/>
              <a:gd name="connsiteX127" fmla="*/ 1163781 w 10503380"/>
              <a:gd name="connsiteY127" fmla="*/ 2161309 h 2232561"/>
              <a:gd name="connsiteX128" fmla="*/ 1128155 w 10503380"/>
              <a:gd name="connsiteY128" fmla="*/ 2185060 h 2232561"/>
              <a:gd name="connsiteX129" fmla="*/ 1092529 w 10503380"/>
              <a:gd name="connsiteY129" fmla="*/ 2196935 h 2232561"/>
              <a:gd name="connsiteX130" fmla="*/ 1056903 w 10503380"/>
              <a:gd name="connsiteY130" fmla="*/ 2232561 h 2232561"/>
              <a:gd name="connsiteX131" fmla="*/ 1021277 w 10503380"/>
              <a:gd name="connsiteY131" fmla="*/ 2220686 h 2232561"/>
              <a:gd name="connsiteX132" fmla="*/ 985651 w 10503380"/>
              <a:gd name="connsiteY132" fmla="*/ 2196935 h 2232561"/>
              <a:gd name="connsiteX133" fmla="*/ 926275 w 10503380"/>
              <a:gd name="connsiteY133" fmla="*/ 2185060 h 2232561"/>
              <a:gd name="connsiteX134" fmla="*/ 926275 w 10503380"/>
              <a:gd name="connsiteY134" fmla="*/ 2173185 h 223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10503380" h="2232561">
                <a:moveTo>
                  <a:pt x="926275" y="2173185"/>
                </a:moveTo>
                <a:cubicBezTo>
                  <a:pt x="922317" y="2149434"/>
                  <a:pt x="917972" y="2125745"/>
                  <a:pt x="914400" y="2101933"/>
                </a:cubicBezTo>
                <a:cubicBezTo>
                  <a:pt x="906096" y="2046571"/>
                  <a:pt x="905632" y="1989617"/>
                  <a:pt x="890649" y="1935678"/>
                </a:cubicBezTo>
                <a:cubicBezTo>
                  <a:pt x="882929" y="1907886"/>
                  <a:pt x="822246" y="1859607"/>
                  <a:pt x="807522" y="1840676"/>
                </a:cubicBezTo>
                <a:cubicBezTo>
                  <a:pt x="738110" y="1751432"/>
                  <a:pt x="807452" y="1805003"/>
                  <a:pt x="736270" y="1757548"/>
                </a:cubicBezTo>
                <a:cubicBezTo>
                  <a:pt x="728353" y="1745673"/>
                  <a:pt x="722611" y="1732014"/>
                  <a:pt x="712519" y="1721922"/>
                </a:cubicBezTo>
                <a:cubicBezTo>
                  <a:pt x="643907" y="1653311"/>
                  <a:pt x="709357" y="1750090"/>
                  <a:pt x="641267" y="1662546"/>
                </a:cubicBezTo>
                <a:cubicBezTo>
                  <a:pt x="623742" y="1640014"/>
                  <a:pt x="593766" y="1591294"/>
                  <a:pt x="593766" y="1591294"/>
                </a:cubicBezTo>
                <a:cubicBezTo>
                  <a:pt x="589807" y="1575460"/>
                  <a:pt x="590943" y="1557373"/>
                  <a:pt x="581890" y="1543793"/>
                </a:cubicBezTo>
                <a:cubicBezTo>
                  <a:pt x="573973" y="1531918"/>
                  <a:pt x="557878" y="1528338"/>
                  <a:pt x="546264" y="1520042"/>
                </a:cubicBezTo>
                <a:cubicBezTo>
                  <a:pt x="530159" y="1508538"/>
                  <a:pt x="512758" y="1498411"/>
                  <a:pt x="498763" y="1484416"/>
                </a:cubicBezTo>
                <a:cubicBezTo>
                  <a:pt x="484768" y="1470421"/>
                  <a:pt x="475012" y="1452749"/>
                  <a:pt x="463137" y="1436915"/>
                </a:cubicBezTo>
                <a:cubicBezTo>
                  <a:pt x="459179" y="1425040"/>
                  <a:pt x="459189" y="1410977"/>
                  <a:pt x="451262" y="1401289"/>
                </a:cubicBezTo>
                <a:cubicBezTo>
                  <a:pt x="422903" y="1366627"/>
                  <a:pt x="391230" y="1334263"/>
                  <a:pt x="356259" y="1306286"/>
                </a:cubicBezTo>
                <a:cubicBezTo>
                  <a:pt x="336467" y="1290452"/>
                  <a:pt x="313933" y="1277540"/>
                  <a:pt x="296883" y="1258785"/>
                </a:cubicBezTo>
                <a:cubicBezTo>
                  <a:pt x="273977" y="1233589"/>
                  <a:pt x="258778" y="1202248"/>
                  <a:pt x="237506" y="1175658"/>
                </a:cubicBezTo>
                <a:cubicBezTo>
                  <a:pt x="227015" y="1162544"/>
                  <a:pt x="212631" y="1152934"/>
                  <a:pt x="201880" y="1140032"/>
                </a:cubicBezTo>
                <a:cubicBezTo>
                  <a:pt x="192743" y="1129068"/>
                  <a:pt x="188221" y="1114498"/>
                  <a:pt x="178129" y="1104406"/>
                </a:cubicBezTo>
                <a:cubicBezTo>
                  <a:pt x="99500" y="1025777"/>
                  <a:pt x="159636" y="1110714"/>
                  <a:pt x="95002" y="1033154"/>
                </a:cubicBezTo>
                <a:cubicBezTo>
                  <a:pt x="85865" y="1022190"/>
                  <a:pt x="79547" y="1009142"/>
                  <a:pt x="71251" y="997528"/>
                </a:cubicBezTo>
                <a:cubicBezTo>
                  <a:pt x="59747" y="981422"/>
                  <a:pt x="47501" y="965860"/>
                  <a:pt x="35626" y="950026"/>
                </a:cubicBezTo>
                <a:cubicBezTo>
                  <a:pt x="31667" y="934192"/>
                  <a:pt x="26951" y="918529"/>
                  <a:pt x="23750" y="902525"/>
                </a:cubicBezTo>
                <a:cubicBezTo>
                  <a:pt x="19028" y="878914"/>
                  <a:pt x="17098" y="854778"/>
                  <a:pt x="11875" y="831273"/>
                </a:cubicBezTo>
                <a:cubicBezTo>
                  <a:pt x="9160" y="819053"/>
                  <a:pt x="3958" y="807522"/>
                  <a:pt x="0" y="795647"/>
                </a:cubicBezTo>
                <a:cubicBezTo>
                  <a:pt x="3958" y="700644"/>
                  <a:pt x="4851" y="605464"/>
                  <a:pt x="11875" y="510639"/>
                </a:cubicBezTo>
                <a:cubicBezTo>
                  <a:pt x="15015" y="468246"/>
                  <a:pt x="37443" y="463536"/>
                  <a:pt x="71251" y="439387"/>
                </a:cubicBezTo>
                <a:cubicBezTo>
                  <a:pt x="82865" y="431091"/>
                  <a:pt x="93703" y="421126"/>
                  <a:pt x="106877" y="415637"/>
                </a:cubicBezTo>
                <a:cubicBezTo>
                  <a:pt x="224588" y="366591"/>
                  <a:pt x="179345" y="392709"/>
                  <a:pt x="261257" y="368135"/>
                </a:cubicBezTo>
                <a:cubicBezTo>
                  <a:pt x="285237" y="360941"/>
                  <a:pt x="308758" y="352302"/>
                  <a:pt x="332509" y="344385"/>
                </a:cubicBezTo>
                <a:cubicBezTo>
                  <a:pt x="344384" y="340427"/>
                  <a:pt x="356939" y="338107"/>
                  <a:pt x="368135" y="332509"/>
                </a:cubicBezTo>
                <a:lnTo>
                  <a:pt x="415636" y="308759"/>
                </a:lnTo>
                <a:cubicBezTo>
                  <a:pt x="431470" y="285008"/>
                  <a:pt x="454110" y="264587"/>
                  <a:pt x="463137" y="237507"/>
                </a:cubicBezTo>
                <a:cubicBezTo>
                  <a:pt x="471054" y="213756"/>
                  <a:pt x="466057" y="180142"/>
                  <a:pt x="486888" y="166255"/>
                </a:cubicBezTo>
                <a:cubicBezTo>
                  <a:pt x="498763" y="158338"/>
                  <a:pt x="511550" y="151641"/>
                  <a:pt x="522514" y="142504"/>
                </a:cubicBezTo>
                <a:cubicBezTo>
                  <a:pt x="535416" y="131753"/>
                  <a:pt x="544166" y="116194"/>
                  <a:pt x="558140" y="106878"/>
                </a:cubicBezTo>
                <a:cubicBezTo>
                  <a:pt x="568555" y="99934"/>
                  <a:pt x="581891" y="98961"/>
                  <a:pt x="593766" y="95003"/>
                </a:cubicBezTo>
                <a:cubicBezTo>
                  <a:pt x="677745" y="39017"/>
                  <a:pt x="573759" y="109293"/>
                  <a:pt x="676893" y="35626"/>
                </a:cubicBezTo>
                <a:cubicBezTo>
                  <a:pt x="688507" y="27330"/>
                  <a:pt x="699754" y="18259"/>
                  <a:pt x="712519" y="11876"/>
                </a:cubicBezTo>
                <a:cubicBezTo>
                  <a:pt x="723715" y="6278"/>
                  <a:pt x="736270" y="3959"/>
                  <a:pt x="748145" y="0"/>
                </a:cubicBezTo>
                <a:cubicBezTo>
                  <a:pt x="839189" y="3959"/>
                  <a:pt x="930415" y="4887"/>
                  <a:pt x="1021277" y="11876"/>
                </a:cubicBezTo>
                <a:cubicBezTo>
                  <a:pt x="1033758" y="12836"/>
                  <a:pt x="1044867" y="20312"/>
                  <a:pt x="1056903" y="23751"/>
                </a:cubicBezTo>
                <a:cubicBezTo>
                  <a:pt x="1072596" y="28235"/>
                  <a:pt x="1088571" y="31668"/>
                  <a:pt x="1104405" y="35626"/>
                </a:cubicBezTo>
                <a:cubicBezTo>
                  <a:pt x="1150581" y="58714"/>
                  <a:pt x="1168653" y="70550"/>
                  <a:pt x="1223158" y="83128"/>
                </a:cubicBezTo>
                <a:cubicBezTo>
                  <a:pt x="1250432" y="89422"/>
                  <a:pt x="1278576" y="91045"/>
                  <a:pt x="1306285" y="95003"/>
                </a:cubicBezTo>
                <a:cubicBezTo>
                  <a:pt x="1318160" y="98961"/>
                  <a:pt x="1329767" y="103842"/>
                  <a:pt x="1341911" y="106878"/>
                </a:cubicBezTo>
                <a:cubicBezTo>
                  <a:pt x="1439857" y="131365"/>
                  <a:pt x="1363460" y="106250"/>
                  <a:pt x="1448789" y="130629"/>
                </a:cubicBezTo>
                <a:cubicBezTo>
                  <a:pt x="1460825" y="134068"/>
                  <a:pt x="1472379" y="139065"/>
                  <a:pt x="1484415" y="142504"/>
                </a:cubicBezTo>
                <a:cubicBezTo>
                  <a:pt x="1500108" y="146988"/>
                  <a:pt x="1516283" y="149690"/>
                  <a:pt x="1531916" y="154380"/>
                </a:cubicBezTo>
                <a:cubicBezTo>
                  <a:pt x="1555895" y="161574"/>
                  <a:pt x="1578619" y="173220"/>
                  <a:pt x="1603168" y="178130"/>
                </a:cubicBezTo>
                <a:cubicBezTo>
                  <a:pt x="1637059" y="184909"/>
                  <a:pt x="1676512" y="191821"/>
                  <a:pt x="1710046" y="201881"/>
                </a:cubicBezTo>
                <a:cubicBezTo>
                  <a:pt x="1854599" y="245247"/>
                  <a:pt x="1719317" y="210137"/>
                  <a:pt x="1828800" y="237507"/>
                </a:cubicBezTo>
                <a:cubicBezTo>
                  <a:pt x="1844634" y="245424"/>
                  <a:pt x="1859345" y="256171"/>
                  <a:pt x="1876301" y="261258"/>
                </a:cubicBezTo>
                <a:cubicBezTo>
                  <a:pt x="1899364" y="268177"/>
                  <a:pt x="1923475" y="273133"/>
                  <a:pt x="1947553" y="273133"/>
                </a:cubicBezTo>
                <a:cubicBezTo>
                  <a:pt x="2137599" y="273133"/>
                  <a:pt x="2327563" y="265216"/>
                  <a:pt x="2517568" y="261258"/>
                </a:cubicBezTo>
                <a:cubicBezTo>
                  <a:pt x="2597762" y="234525"/>
                  <a:pt x="2499057" y="265370"/>
                  <a:pt x="2624446" y="237507"/>
                </a:cubicBezTo>
                <a:cubicBezTo>
                  <a:pt x="2636666" y="234792"/>
                  <a:pt x="2647928" y="228668"/>
                  <a:pt x="2660072" y="225632"/>
                </a:cubicBezTo>
                <a:cubicBezTo>
                  <a:pt x="2693279" y="217330"/>
                  <a:pt x="2758924" y="207177"/>
                  <a:pt x="2790701" y="201881"/>
                </a:cubicBezTo>
                <a:cubicBezTo>
                  <a:pt x="2893875" y="150293"/>
                  <a:pt x="2801779" y="188774"/>
                  <a:pt x="3004457" y="166255"/>
                </a:cubicBezTo>
                <a:cubicBezTo>
                  <a:pt x="3020678" y="164453"/>
                  <a:pt x="3035827" y="156862"/>
                  <a:pt x="3051958" y="154380"/>
                </a:cubicBezTo>
                <a:cubicBezTo>
                  <a:pt x="3087386" y="148929"/>
                  <a:pt x="3123061" y="144740"/>
                  <a:pt x="3158836" y="142504"/>
                </a:cubicBezTo>
                <a:cubicBezTo>
                  <a:pt x="3249789" y="136819"/>
                  <a:pt x="3340924" y="134587"/>
                  <a:pt x="3431968" y="130629"/>
                </a:cubicBezTo>
                <a:cubicBezTo>
                  <a:pt x="3471553" y="118754"/>
                  <a:pt x="3510493" y="104469"/>
                  <a:pt x="3550722" y="95003"/>
                </a:cubicBezTo>
                <a:cubicBezTo>
                  <a:pt x="3577968" y="88592"/>
                  <a:pt x="3606201" y="87493"/>
                  <a:pt x="3633849" y="83128"/>
                </a:cubicBezTo>
                <a:cubicBezTo>
                  <a:pt x="3946965" y="33688"/>
                  <a:pt x="3627814" y="79430"/>
                  <a:pt x="3883231" y="47502"/>
                </a:cubicBezTo>
                <a:cubicBezTo>
                  <a:pt x="3952258" y="38873"/>
                  <a:pt x="4002039" y="28066"/>
                  <a:pt x="4073236" y="23751"/>
                </a:cubicBezTo>
                <a:cubicBezTo>
                  <a:pt x="4168147" y="17999"/>
                  <a:pt x="4263241" y="15834"/>
                  <a:pt x="4358244" y="11876"/>
                </a:cubicBezTo>
                <a:cubicBezTo>
                  <a:pt x="4465122" y="23751"/>
                  <a:pt x="4572714" y="30379"/>
                  <a:pt x="4678877" y="47502"/>
                </a:cubicBezTo>
                <a:cubicBezTo>
                  <a:pt x="4696354" y="50321"/>
                  <a:pt x="4710108" y="64279"/>
                  <a:pt x="4726379" y="71252"/>
                </a:cubicBezTo>
                <a:cubicBezTo>
                  <a:pt x="4777597" y="93203"/>
                  <a:pt x="4755464" y="74721"/>
                  <a:pt x="4821381" y="95003"/>
                </a:cubicBezTo>
                <a:cubicBezTo>
                  <a:pt x="4853706" y="104949"/>
                  <a:pt x="4883220" y="123996"/>
                  <a:pt x="4916384" y="130629"/>
                </a:cubicBezTo>
                <a:cubicBezTo>
                  <a:pt x="4963124" y="139977"/>
                  <a:pt x="5011387" y="138546"/>
                  <a:pt x="5058888" y="142504"/>
                </a:cubicBezTo>
                <a:cubicBezTo>
                  <a:pt x="5213267" y="134587"/>
                  <a:pt x="5367882" y="130387"/>
                  <a:pt x="5522026" y="118754"/>
                </a:cubicBezTo>
                <a:cubicBezTo>
                  <a:pt x="5577848" y="114541"/>
                  <a:pt x="5688280" y="95003"/>
                  <a:pt x="5688280" y="95003"/>
                </a:cubicBezTo>
                <a:cubicBezTo>
                  <a:pt x="5712031" y="87086"/>
                  <a:pt x="5734574" y="73222"/>
                  <a:pt x="5759532" y="71252"/>
                </a:cubicBezTo>
                <a:cubicBezTo>
                  <a:pt x="6075695" y="46292"/>
                  <a:pt x="6682903" y="67610"/>
                  <a:pt x="6923314" y="71252"/>
                </a:cubicBezTo>
                <a:cubicBezTo>
                  <a:pt x="6937888" y="82911"/>
                  <a:pt x="6993103" y="129898"/>
                  <a:pt x="7018316" y="142504"/>
                </a:cubicBezTo>
                <a:cubicBezTo>
                  <a:pt x="7029512" y="148102"/>
                  <a:pt x="7041865" y="151086"/>
                  <a:pt x="7053942" y="154380"/>
                </a:cubicBezTo>
                <a:cubicBezTo>
                  <a:pt x="7226361" y="201403"/>
                  <a:pt x="7172966" y="179091"/>
                  <a:pt x="7445828" y="190006"/>
                </a:cubicBezTo>
                <a:cubicBezTo>
                  <a:pt x="7517080" y="197923"/>
                  <a:pt x="7587920" y="211793"/>
                  <a:pt x="7659584" y="213756"/>
                </a:cubicBezTo>
                <a:cubicBezTo>
                  <a:pt x="9310164" y="258977"/>
                  <a:pt x="8678178" y="126071"/>
                  <a:pt x="9286503" y="261258"/>
                </a:cubicBezTo>
                <a:cubicBezTo>
                  <a:pt x="9551018" y="393514"/>
                  <a:pt x="9217793" y="235490"/>
                  <a:pt x="9476509" y="332509"/>
                </a:cubicBezTo>
                <a:cubicBezTo>
                  <a:pt x="9541239" y="356783"/>
                  <a:pt x="9598323" y="404272"/>
                  <a:pt x="9666514" y="415637"/>
                </a:cubicBezTo>
                <a:cubicBezTo>
                  <a:pt x="9753865" y="430195"/>
                  <a:pt x="9714407" y="421672"/>
                  <a:pt x="9785267" y="439387"/>
                </a:cubicBezTo>
                <a:cubicBezTo>
                  <a:pt x="9797142" y="447304"/>
                  <a:pt x="9807641" y="457837"/>
                  <a:pt x="9820893" y="463138"/>
                </a:cubicBezTo>
                <a:cubicBezTo>
                  <a:pt x="9910009" y="498785"/>
                  <a:pt x="9953441" y="488768"/>
                  <a:pt x="10058400" y="498764"/>
                </a:cubicBezTo>
                <a:cubicBezTo>
                  <a:pt x="10090170" y="501790"/>
                  <a:pt x="10121735" y="506681"/>
                  <a:pt x="10153402" y="510639"/>
                </a:cubicBezTo>
                <a:cubicBezTo>
                  <a:pt x="10181111" y="518556"/>
                  <a:pt x="10211338" y="520395"/>
                  <a:pt x="10236529" y="534390"/>
                </a:cubicBezTo>
                <a:cubicBezTo>
                  <a:pt x="10249005" y="541321"/>
                  <a:pt x="10257290" y="556060"/>
                  <a:pt x="10260280" y="570016"/>
                </a:cubicBezTo>
                <a:cubicBezTo>
                  <a:pt x="10269441" y="612768"/>
                  <a:pt x="10265972" y="657362"/>
                  <a:pt x="10272155" y="700645"/>
                </a:cubicBezTo>
                <a:cubicBezTo>
                  <a:pt x="10273925" y="713037"/>
                  <a:pt x="10280072" y="724396"/>
                  <a:pt x="10284031" y="736271"/>
                </a:cubicBezTo>
                <a:cubicBezTo>
                  <a:pt x="10287989" y="839190"/>
                  <a:pt x="10288820" y="942278"/>
                  <a:pt x="10295906" y="1045029"/>
                </a:cubicBezTo>
                <a:cubicBezTo>
                  <a:pt x="10296767" y="1057517"/>
                  <a:pt x="10304745" y="1068511"/>
                  <a:pt x="10307781" y="1080655"/>
                </a:cubicBezTo>
                <a:lnTo>
                  <a:pt x="10331532" y="1175658"/>
                </a:lnTo>
                <a:cubicBezTo>
                  <a:pt x="10347444" y="1287045"/>
                  <a:pt x="10327880" y="1235494"/>
                  <a:pt x="10390909" y="1330037"/>
                </a:cubicBezTo>
                <a:lnTo>
                  <a:pt x="10414659" y="1365663"/>
                </a:lnTo>
                <a:cubicBezTo>
                  <a:pt x="10418618" y="1389414"/>
                  <a:pt x="10421312" y="1413410"/>
                  <a:pt x="10426535" y="1436915"/>
                </a:cubicBezTo>
                <a:cubicBezTo>
                  <a:pt x="10429250" y="1449135"/>
                  <a:pt x="10437028" y="1460100"/>
                  <a:pt x="10438410" y="1472541"/>
                </a:cubicBezTo>
                <a:cubicBezTo>
                  <a:pt x="10471452" y="1769924"/>
                  <a:pt x="10431890" y="1558701"/>
                  <a:pt x="10462161" y="1710047"/>
                </a:cubicBezTo>
                <a:cubicBezTo>
                  <a:pt x="10466119" y="1749631"/>
                  <a:pt x="10467987" y="1789481"/>
                  <a:pt x="10474036" y="1828800"/>
                </a:cubicBezTo>
                <a:cubicBezTo>
                  <a:pt x="10483405" y="1889702"/>
                  <a:pt x="10535100" y="1891584"/>
                  <a:pt x="10474036" y="1983180"/>
                </a:cubicBezTo>
                <a:cubicBezTo>
                  <a:pt x="10458051" y="2007158"/>
                  <a:pt x="10418711" y="1999348"/>
                  <a:pt x="10390909" y="2006930"/>
                </a:cubicBezTo>
                <a:cubicBezTo>
                  <a:pt x="10327885" y="2024118"/>
                  <a:pt x="10347944" y="2016902"/>
                  <a:pt x="10272155" y="2030681"/>
                </a:cubicBezTo>
                <a:cubicBezTo>
                  <a:pt x="10252297" y="2034292"/>
                  <a:pt x="10232571" y="2038598"/>
                  <a:pt x="10212779" y="2042556"/>
                </a:cubicBezTo>
                <a:cubicBezTo>
                  <a:pt x="10192987" y="2054431"/>
                  <a:pt x="10175094" y="2070294"/>
                  <a:pt x="10153402" y="2078182"/>
                </a:cubicBezTo>
                <a:cubicBezTo>
                  <a:pt x="10130773" y="2086411"/>
                  <a:pt x="10106206" y="2089012"/>
                  <a:pt x="10082150" y="2090058"/>
                </a:cubicBezTo>
                <a:cubicBezTo>
                  <a:pt x="9923912" y="2096938"/>
                  <a:pt x="9765475" y="2097975"/>
                  <a:pt x="9607137" y="2101933"/>
                </a:cubicBezTo>
                <a:cubicBezTo>
                  <a:pt x="9525434" y="2129167"/>
                  <a:pt x="9624216" y="2098828"/>
                  <a:pt x="9476509" y="2125684"/>
                </a:cubicBezTo>
                <a:cubicBezTo>
                  <a:pt x="9464193" y="2127923"/>
                  <a:pt x="9453199" y="2135320"/>
                  <a:pt x="9440883" y="2137559"/>
                </a:cubicBezTo>
                <a:cubicBezTo>
                  <a:pt x="9409484" y="2143268"/>
                  <a:pt x="9377548" y="2145476"/>
                  <a:pt x="9345880" y="2149434"/>
                </a:cubicBezTo>
                <a:cubicBezTo>
                  <a:pt x="9238144" y="2176368"/>
                  <a:pt x="9371269" y="2144818"/>
                  <a:pt x="9215251" y="2173185"/>
                </a:cubicBezTo>
                <a:cubicBezTo>
                  <a:pt x="9199193" y="2176105"/>
                  <a:pt x="9183682" y="2181520"/>
                  <a:pt x="9167750" y="2185060"/>
                </a:cubicBezTo>
                <a:cubicBezTo>
                  <a:pt x="9148047" y="2189438"/>
                  <a:pt x="9128166" y="2192977"/>
                  <a:pt x="9108374" y="2196935"/>
                </a:cubicBezTo>
                <a:lnTo>
                  <a:pt x="7196446" y="2173185"/>
                </a:lnTo>
                <a:cubicBezTo>
                  <a:pt x="7180132" y="2172712"/>
                  <a:pt x="7165123" y="2163466"/>
                  <a:pt x="7148945" y="2161309"/>
                </a:cubicBezTo>
                <a:cubicBezTo>
                  <a:pt x="7105606" y="2155530"/>
                  <a:pt x="7061859" y="2153392"/>
                  <a:pt x="7018316" y="2149434"/>
                </a:cubicBezTo>
                <a:cubicBezTo>
                  <a:pt x="6986649" y="2141517"/>
                  <a:pt x="6955704" y="2129733"/>
                  <a:pt x="6923314" y="2125684"/>
                </a:cubicBezTo>
                <a:cubicBezTo>
                  <a:pt x="6855959" y="2117264"/>
                  <a:pt x="6836851" y="2118745"/>
                  <a:pt x="6780810" y="2101933"/>
                </a:cubicBezTo>
                <a:cubicBezTo>
                  <a:pt x="6744557" y="2091057"/>
                  <a:pt x="6690452" y="2067565"/>
                  <a:pt x="6650181" y="2066307"/>
                </a:cubicBezTo>
                <a:cubicBezTo>
                  <a:pt x="6416713" y="2059011"/>
                  <a:pt x="6183085" y="2058390"/>
                  <a:pt x="5949537" y="2054432"/>
                </a:cubicBezTo>
                <a:cubicBezTo>
                  <a:pt x="5668550" y="2007598"/>
                  <a:pt x="5959299" y="2052509"/>
                  <a:pt x="5260768" y="2030681"/>
                </a:cubicBezTo>
                <a:cubicBezTo>
                  <a:pt x="5213125" y="2029192"/>
                  <a:pt x="5165765" y="2022764"/>
                  <a:pt x="5118264" y="2018806"/>
                </a:cubicBezTo>
                <a:cubicBezTo>
                  <a:pt x="4720327" y="1886153"/>
                  <a:pt x="5034709" y="1986651"/>
                  <a:pt x="3930732" y="2018806"/>
                </a:cubicBezTo>
                <a:cubicBezTo>
                  <a:pt x="3905707" y="2019535"/>
                  <a:pt x="3883768" y="2036484"/>
                  <a:pt x="3859480" y="2042556"/>
                </a:cubicBezTo>
                <a:cubicBezTo>
                  <a:pt x="3827812" y="2050473"/>
                  <a:pt x="3797111" y="2065560"/>
                  <a:pt x="3764477" y="2066307"/>
                </a:cubicBezTo>
                <a:cubicBezTo>
                  <a:pt x="3277701" y="2077455"/>
                  <a:pt x="2790701" y="2074224"/>
                  <a:pt x="2303813" y="2078182"/>
                </a:cubicBezTo>
                <a:cubicBezTo>
                  <a:pt x="2294429" y="2080059"/>
                  <a:pt x="2210653" y="2095836"/>
                  <a:pt x="2196935" y="2101933"/>
                </a:cubicBezTo>
                <a:cubicBezTo>
                  <a:pt x="2149480" y="2123024"/>
                  <a:pt x="2141624" y="2148176"/>
                  <a:pt x="2090057" y="2149434"/>
                </a:cubicBezTo>
                <a:cubicBezTo>
                  <a:pt x="1781365" y="2156963"/>
                  <a:pt x="1472540" y="2157351"/>
                  <a:pt x="1163781" y="2161309"/>
                </a:cubicBezTo>
                <a:cubicBezTo>
                  <a:pt x="1151906" y="2169226"/>
                  <a:pt x="1140921" y="2178677"/>
                  <a:pt x="1128155" y="2185060"/>
                </a:cubicBezTo>
                <a:cubicBezTo>
                  <a:pt x="1116959" y="2190658"/>
                  <a:pt x="1102944" y="2189991"/>
                  <a:pt x="1092529" y="2196935"/>
                </a:cubicBezTo>
                <a:cubicBezTo>
                  <a:pt x="1078555" y="2206251"/>
                  <a:pt x="1068778" y="2220686"/>
                  <a:pt x="1056903" y="2232561"/>
                </a:cubicBezTo>
                <a:cubicBezTo>
                  <a:pt x="1045028" y="2228603"/>
                  <a:pt x="1032473" y="2226284"/>
                  <a:pt x="1021277" y="2220686"/>
                </a:cubicBezTo>
                <a:cubicBezTo>
                  <a:pt x="1008511" y="2214303"/>
                  <a:pt x="999015" y="2201946"/>
                  <a:pt x="985651" y="2196935"/>
                </a:cubicBezTo>
                <a:cubicBezTo>
                  <a:pt x="966752" y="2189848"/>
                  <a:pt x="940547" y="2199332"/>
                  <a:pt x="926275" y="2185060"/>
                </a:cubicBezTo>
                <a:lnTo>
                  <a:pt x="926275" y="217318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65264" y="4702629"/>
            <a:ext cx="96335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17240E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82600" y="260648"/>
          <a:ext cx="10134600" cy="5704052"/>
        </p:xfrm>
        <a:graphic>
          <a:graphicData uri="http://schemas.openxmlformats.org/drawingml/2006/table">
            <a:tbl>
              <a:tblPr/>
              <a:tblGrid>
                <a:gridCol w="5070585"/>
                <a:gridCol w="5064015"/>
              </a:tblGrid>
              <a:tr h="5208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Учебные предметы</a:t>
                      </a: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30" marR="3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Количество часов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30" marR="3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6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Обязательная часть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30" marR="3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30" marR="3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</a:p>
                  </a:txBody>
                  <a:tcPr marL="37630" marR="3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4+ 1 ч факультатив 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30" marR="3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Литература</a:t>
                      </a:r>
                    </a:p>
                  </a:txBody>
                  <a:tcPr marL="37630" marR="3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630" marR="3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Иностранный язык</a:t>
                      </a:r>
                    </a:p>
                  </a:txBody>
                  <a:tcPr marL="37630" marR="3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3(3)</a:t>
                      </a:r>
                    </a:p>
                  </a:txBody>
                  <a:tcPr marL="37630" marR="3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Алгебра</a:t>
                      </a:r>
                    </a:p>
                  </a:txBody>
                  <a:tcPr marL="37630" marR="3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3/1 +</a:t>
                      </a:r>
                      <a:r>
                        <a:rPr lang="ru-RU" sz="1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1 ч факультатив 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30" marR="3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Геометрия</a:t>
                      </a:r>
                    </a:p>
                  </a:txBody>
                  <a:tcPr marL="37630" marR="3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630" marR="3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Вероятность и статистика</a:t>
                      </a:r>
                      <a:r>
                        <a:rPr lang="ru-RU" sz="20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30" marR="3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30" marR="3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Информатика</a:t>
                      </a:r>
                    </a:p>
                  </a:txBody>
                  <a:tcPr marL="37630" marR="3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1(1)</a:t>
                      </a:r>
                    </a:p>
                  </a:txBody>
                  <a:tcPr marL="37630" marR="3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История </a:t>
                      </a:r>
                    </a:p>
                  </a:txBody>
                  <a:tcPr marL="37630" marR="3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630" marR="3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</a:p>
                  </a:txBody>
                  <a:tcPr marL="37630" marR="3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630" marR="3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</a:p>
                  </a:txBody>
                  <a:tcPr marL="37630" marR="3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630" marR="3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</a:p>
                  </a:txBody>
                  <a:tcPr marL="37630" marR="3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2/1 + 1 ч факультатив 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30" marR="3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</a:p>
                  </a:txBody>
                  <a:tcPr marL="37630" marR="3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+ 1 ч  Факультатив</a:t>
                      </a:r>
                      <a:r>
                        <a:rPr lang="ru-RU" sz="18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630" marR="3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Музыка</a:t>
                      </a:r>
                    </a:p>
                  </a:txBody>
                  <a:tcPr marL="37630" marR="3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630" marR="3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Изобразительное искусство</a:t>
                      </a:r>
                    </a:p>
                  </a:txBody>
                  <a:tcPr marL="37630" marR="3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7630" marR="3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Технология</a:t>
                      </a:r>
                    </a:p>
                  </a:txBody>
                  <a:tcPr marL="37630" marR="3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2(2)</a:t>
                      </a:r>
                    </a:p>
                  </a:txBody>
                  <a:tcPr marL="37630" marR="3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</a:p>
                  </a:txBody>
                  <a:tcPr marL="37630" marR="3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7630" marR="376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0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-1910967" y="-1520895"/>
            <a:ext cx="3640776" cy="3640776"/>
          </a:xfrm>
          <a:prstGeom prst="ellipse">
            <a:avLst/>
          </a:prstGeom>
          <a:solidFill>
            <a:schemeClr val="accent5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-1202226" y="1351885"/>
            <a:ext cx="2152252" cy="2380747"/>
          </a:xfrm>
          <a:prstGeom prst="ellipse">
            <a:avLst/>
          </a:prstGeom>
          <a:solidFill>
            <a:schemeClr val="accent6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1365269" y="1074726"/>
            <a:ext cx="1289404" cy="1289404"/>
          </a:xfrm>
          <a:prstGeom prst="ellipse">
            <a:avLst/>
          </a:prstGeom>
          <a:solidFill>
            <a:schemeClr val="accent4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559018" y="-2022018"/>
            <a:ext cx="3640776" cy="3640776"/>
          </a:xfrm>
          <a:prstGeom prst="ellipse">
            <a:avLst/>
          </a:prstGeom>
          <a:solidFill>
            <a:schemeClr val="accent5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641268" y="4476997"/>
            <a:ext cx="10503380" cy="2232561"/>
          </a:xfrm>
          <a:custGeom>
            <a:avLst/>
            <a:gdLst>
              <a:gd name="connsiteX0" fmla="*/ 926275 w 10503380"/>
              <a:gd name="connsiteY0" fmla="*/ 2173185 h 2232561"/>
              <a:gd name="connsiteX1" fmla="*/ 914400 w 10503380"/>
              <a:gd name="connsiteY1" fmla="*/ 2101933 h 2232561"/>
              <a:gd name="connsiteX2" fmla="*/ 890649 w 10503380"/>
              <a:gd name="connsiteY2" fmla="*/ 1935678 h 2232561"/>
              <a:gd name="connsiteX3" fmla="*/ 807522 w 10503380"/>
              <a:gd name="connsiteY3" fmla="*/ 1840676 h 2232561"/>
              <a:gd name="connsiteX4" fmla="*/ 736270 w 10503380"/>
              <a:gd name="connsiteY4" fmla="*/ 1757548 h 2232561"/>
              <a:gd name="connsiteX5" fmla="*/ 712519 w 10503380"/>
              <a:gd name="connsiteY5" fmla="*/ 1721922 h 2232561"/>
              <a:gd name="connsiteX6" fmla="*/ 641267 w 10503380"/>
              <a:gd name="connsiteY6" fmla="*/ 1662546 h 2232561"/>
              <a:gd name="connsiteX7" fmla="*/ 593766 w 10503380"/>
              <a:gd name="connsiteY7" fmla="*/ 1591294 h 2232561"/>
              <a:gd name="connsiteX8" fmla="*/ 581890 w 10503380"/>
              <a:gd name="connsiteY8" fmla="*/ 1543793 h 2232561"/>
              <a:gd name="connsiteX9" fmla="*/ 546264 w 10503380"/>
              <a:gd name="connsiteY9" fmla="*/ 1520042 h 2232561"/>
              <a:gd name="connsiteX10" fmla="*/ 498763 w 10503380"/>
              <a:gd name="connsiteY10" fmla="*/ 1484416 h 2232561"/>
              <a:gd name="connsiteX11" fmla="*/ 463137 w 10503380"/>
              <a:gd name="connsiteY11" fmla="*/ 1436915 h 2232561"/>
              <a:gd name="connsiteX12" fmla="*/ 451262 w 10503380"/>
              <a:gd name="connsiteY12" fmla="*/ 1401289 h 2232561"/>
              <a:gd name="connsiteX13" fmla="*/ 356259 w 10503380"/>
              <a:gd name="connsiteY13" fmla="*/ 1306286 h 2232561"/>
              <a:gd name="connsiteX14" fmla="*/ 296883 w 10503380"/>
              <a:gd name="connsiteY14" fmla="*/ 1258785 h 2232561"/>
              <a:gd name="connsiteX15" fmla="*/ 237506 w 10503380"/>
              <a:gd name="connsiteY15" fmla="*/ 1175658 h 2232561"/>
              <a:gd name="connsiteX16" fmla="*/ 201880 w 10503380"/>
              <a:gd name="connsiteY16" fmla="*/ 1140032 h 2232561"/>
              <a:gd name="connsiteX17" fmla="*/ 178129 w 10503380"/>
              <a:gd name="connsiteY17" fmla="*/ 1104406 h 2232561"/>
              <a:gd name="connsiteX18" fmla="*/ 95002 w 10503380"/>
              <a:gd name="connsiteY18" fmla="*/ 1033154 h 2232561"/>
              <a:gd name="connsiteX19" fmla="*/ 71251 w 10503380"/>
              <a:gd name="connsiteY19" fmla="*/ 997528 h 2232561"/>
              <a:gd name="connsiteX20" fmla="*/ 35626 w 10503380"/>
              <a:gd name="connsiteY20" fmla="*/ 950026 h 2232561"/>
              <a:gd name="connsiteX21" fmla="*/ 23750 w 10503380"/>
              <a:gd name="connsiteY21" fmla="*/ 902525 h 2232561"/>
              <a:gd name="connsiteX22" fmla="*/ 11875 w 10503380"/>
              <a:gd name="connsiteY22" fmla="*/ 831273 h 2232561"/>
              <a:gd name="connsiteX23" fmla="*/ 0 w 10503380"/>
              <a:gd name="connsiteY23" fmla="*/ 795647 h 2232561"/>
              <a:gd name="connsiteX24" fmla="*/ 11875 w 10503380"/>
              <a:gd name="connsiteY24" fmla="*/ 510639 h 2232561"/>
              <a:gd name="connsiteX25" fmla="*/ 71251 w 10503380"/>
              <a:gd name="connsiteY25" fmla="*/ 439387 h 2232561"/>
              <a:gd name="connsiteX26" fmla="*/ 106877 w 10503380"/>
              <a:gd name="connsiteY26" fmla="*/ 415637 h 2232561"/>
              <a:gd name="connsiteX27" fmla="*/ 261257 w 10503380"/>
              <a:gd name="connsiteY27" fmla="*/ 368135 h 2232561"/>
              <a:gd name="connsiteX28" fmla="*/ 332509 w 10503380"/>
              <a:gd name="connsiteY28" fmla="*/ 344385 h 2232561"/>
              <a:gd name="connsiteX29" fmla="*/ 368135 w 10503380"/>
              <a:gd name="connsiteY29" fmla="*/ 332509 h 2232561"/>
              <a:gd name="connsiteX30" fmla="*/ 415636 w 10503380"/>
              <a:gd name="connsiteY30" fmla="*/ 308759 h 2232561"/>
              <a:gd name="connsiteX31" fmla="*/ 463137 w 10503380"/>
              <a:gd name="connsiteY31" fmla="*/ 237507 h 2232561"/>
              <a:gd name="connsiteX32" fmla="*/ 486888 w 10503380"/>
              <a:gd name="connsiteY32" fmla="*/ 166255 h 2232561"/>
              <a:gd name="connsiteX33" fmla="*/ 522514 w 10503380"/>
              <a:gd name="connsiteY33" fmla="*/ 142504 h 2232561"/>
              <a:gd name="connsiteX34" fmla="*/ 558140 w 10503380"/>
              <a:gd name="connsiteY34" fmla="*/ 106878 h 2232561"/>
              <a:gd name="connsiteX35" fmla="*/ 593766 w 10503380"/>
              <a:gd name="connsiteY35" fmla="*/ 95003 h 2232561"/>
              <a:gd name="connsiteX36" fmla="*/ 676893 w 10503380"/>
              <a:gd name="connsiteY36" fmla="*/ 35626 h 2232561"/>
              <a:gd name="connsiteX37" fmla="*/ 712519 w 10503380"/>
              <a:gd name="connsiteY37" fmla="*/ 11876 h 2232561"/>
              <a:gd name="connsiteX38" fmla="*/ 748145 w 10503380"/>
              <a:gd name="connsiteY38" fmla="*/ 0 h 2232561"/>
              <a:gd name="connsiteX39" fmla="*/ 1021277 w 10503380"/>
              <a:gd name="connsiteY39" fmla="*/ 11876 h 2232561"/>
              <a:gd name="connsiteX40" fmla="*/ 1056903 w 10503380"/>
              <a:gd name="connsiteY40" fmla="*/ 23751 h 2232561"/>
              <a:gd name="connsiteX41" fmla="*/ 1104405 w 10503380"/>
              <a:gd name="connsiteY41" fmla="*/ 35626 h 2232561"/>
              <a:gd name="connsiteX42" fmla="*/ 1223158 w 10503380"/>
              <a:gd name="connsiteY42" fmla="*/ 83128 h 2232561"/>
              <a:gd name="connsiteX43" fmla="*/ 1306285 w 10503380"/>
              <a:gd name="connsiteY43" fmla="*/ 95003 h 2232561"/>
              <a:gd name="connsiteX44" fmla="*/ 1341911 w 10503380"/>
              <a:gd name="connsiteY44" fmla="*/ 106878 h 2232561"/>
              <a:gd name="connsiteX45" fmla="*/ 1448789 w 10503380"/>
              <a:gd name="connsiteY45" fmla="*/ 130629 h 2232561"/>
              <a:gd name="connsiteX46" fmla="*/ 1484415 w 10503380"/>
              <a:gd name="connsiteY46" fmla="*/ 142504 h 2232561"/>
              <a:gd name="connsiteX47" fmla="*/ 1531916 w 10503380"/>
              <a:gd name="connsiteY47" fmla="*/ 154380 h 2232561"/>
              <a:gd name="connsiteX48" fmla="*/ 1603168 w 10503380"/>
              <a:gd name="connsiteY48" fmla="*/ 178130 h 2232561"/>
              <a:gd name="connsiteX49" fmla="*/ 1710046 w 10503380"/>
              <a:gd name="connsiteY49" fmla="*/ 201881 h 2232561"/>
              <a:gd name="connsiteX50" fmla="*/ 1828800 w 10503380"/>
              <a:gd name="connsiteY50" fmla="*/ 237507 h 2232561"/>
              <a:gd name="connsiteX51" fmla="*/ 1876301 w 10503380"/>
              <a:gd name="connsiteY51" fmla="*/ 261258 h 2232561"/>
              <a:gd name="connsiteX52" fmla="*/ 1947553 w 10503380"/>
              <a:gd name="connsiteY52" fmla="*/ 273133 h 2232561"/>
              <a:gd name="connsiteX53" fmla="*/ 2517568 w 10503380"/>
              <a:gd name="connsiteY53" fmla="*/ 261258 h 2232561"/>
              <a:gd name="connsiteX54" fmla="*/ 2624446 w 10503380"/>
              <a:gd name="connsiteY54" fmla="*/ 237507 h 2232561"/>
              <a:gd name="connsiteX55" fmla="*/ 2660072 w 10503380"/>
              <a:gd name="connsiteY55" fmla="*/ 225632 h 2232561"/>
              <a:gd name="connsiteX56" fmla="*/ 2790701 w 10503380"/>
              <a:gd name="connsiteY56" fmla="*/ 201881 h 2232561"/>
              <a:gd name="connsiteX57" fmla="*/ 3004457 w 10503380"/>
              <a:gd name="connsiteY57" fmla="*/ 166255 h 2232561"/>
              <a:gd name="connsiteX58" fmla="*/ 3051958 w 10503380"/>
              <a:gd name="connsiteY58" fmla="*/ 154380 h 2232561"/>
              <a:gd name="connsiteX59" fmla="*/ 3158836 w 10503380"/>
              <a:gd name="connsiteY59" fmla="*/ 142504 h 2232561"/>
              <a:gd name="connsiteX60" fmla="*/ 3431968 w 10503380"/>
              <a:gd name="connsiteY60" fmla="*/ 130629 h 2232561"/>
              <a:gd name="connsiteX61" fmla="*/ 3550722 w 10503380"/>
              <a:gd name="connsiteY61" fmla="*/ 95003 h 2232561"/>
              <a:gd name="connsiteX62" fmla="*/ 3633849 w 10503380"/>
              <a:gd name="connsiteY62" fmla="*/ 83128 h 2232561"/>
              <a:gd name="connsiteX63" fmla="*/ 3883231 w 10503380"/>
              <a:gd name="connsiteY63" fmla="*/ 47502 h 2232561"/>
              <a:gd name="connsiteX64" fmla="*/ 4073236 w 10503380"/>
              <a:gd name="connsiteY64" fmla="*/ 23751 h 2232561"/>
              <a:gd name="connsiteX65" fmla="*/ 4358244 w 10503380"/>
              <a:gd name="connsiteY65" fmla="*/ 11876 h 2232561"/>
              <a:gd name="connsiteX66" fmla="*/ 4678877 w 10503380"/>
              <a:gd name="connsiteY66" fmla="*/ 47502 h 2232561"/>
              <a:gd name="connsiteX67" fmla="*/ 4726379 w 10503380"/>
              <a:gd name="connsiteY67" fmla="*/ 71252 h 2232561"/>
              <a:gd name="connsiteX68" fmla="*/ 4821381 w 10503380"/>
              <a:gd name="connsiteY68" fmla="*/ 95003 h 2232561"/>
              <a:gd name="connsiteX69" fmla="*/ 4916384 w 10503380"/>
              <a:gd name="connsiteY69" fmla="*/ 130629 h 2232561"/>
              <a:gd name="connsiteX70" fmla="*/ 5058888 w 10503380"/>
              <a:gd name="connsiteY70" fmla="*/ 142504 h 2232561"/>
              <a:gd name="connsiteX71" fmla="*/ 5522026 w 10503380"/>
              <a:gd name="connsiteY71" fmla="*/ 118754 h 2232561"/>
              <a:gd name="connsiteX72" fmla="*/ 5688280 w 10503380"/>
              <a:gd name="connsiteY72" fmla="*/ 95003 h 2232561"/>
              <a:gd name="connsiteX73" fmla="*/ 5759532 w 10503380"/>
              <a:gd name="connsiteY73" fmla="*/ 71252 h 2232561"/>
              <a:gd name="connsiteX74" fmla="*/ 6923314 w 10503380"/>
              <a:gd name="connsiteY74" fmla="*/ 71252 h 2232561"/>
              <a:gd name="connsiteX75" fmla="*/ 7018316 w 10503380"/>
              <a:gd name="connsiteY75" fmla="*/ 142504 h 2232561"/>
              <a:gd name="connsiteX76" fmla="*/ 7053942 w 10503380"/>
              <a:gd name="connsiteY76" fmla="*/ 154380 h 2232561"/>
              <a:gd name="connsiteX77" fmla="*/ 7445828 w 10503380"/>
              <a:gd name="connsiteY77" fmla="*/ 190006 h 2232561"/>
              <a:gd name="connsiteX78" fmla="*/ 7659584 w 10503380"/>
              <a:gd name="connsiteY78" fmla="*/ 213756 h 2232561"/>
              <a:gd name="connsiteX79" fmla="*/ 9286503 w 10503380"/>
              <a:gd name="connsiteY79" fmla="*/ 261258 h 2232561"/>
              <a:gd name="connsiteX80" fmla="*/ 9476509 w 10503380"/>
              <a:gd name="connsiteY80" fmla="*/ 332509 h 2232561"/>
              <a:gd name="connsiteX81" fmla="*/ 9666514 w 10503380"/>
              <a:gd name="connsiteY81" fmla="*/ 415637 h 2232561"/>
              <a:gd name="connsiteX82" fmla="*/ 9785267 w 10503380"/>
              <a:gd name="connsiteY82" fmla="*/ 439387 h 2232561"/>
              <a:gd name="connsiteX83" fmla="*/ 9820893 w 10503380"/>
              <a:gd name="connsiteY83" fmla="*/ 463138 h 2232561"/>
              <a:gd name="connsiteX84" fmla="*/ 10058400 w 10503380"/>
              <a:gd name="connsiteY84" fmla="*/ 498764 h 2232561"/>
              <a:gd name="connsiteX85" fmla="*/ 10153402 w 10503380"/>
              <a:gd name="connsiteY85" fmla="*/ 510639 h 2232561"/>
              <a:gd name="connsiteX86" fmla="*/ 10236529 w 10503380"/>
              <a:gd name="connsiteY86" fmla="*/ 534390 h 2232561"/>
              <a:gd name="connsiteX87" fmla="*/ 10260280 w 10503380"/>
              <a:gd name="connsiteY87" fmla="*/ 570016 h 2232561"/>
              <a:gd name="connsiteX88" fmla="*/ 10272155 w 10503380"/>
              <a:gd name="connsiteY88" fmla="*/ 700645 h 2232561"/>
              <a:gd name="connsiteX89" fmla="*/ 10284031 w 10503380"/>
              <a:gd name="connsiteY89" fmla="*/ 736271 h 2232561"/>
              <a:gd name="connsiteX90" fmla="*/ 10295906 w 10503380"/>
              <a:gd name="connsiteY90" fmla="*/ 1045029 h 2232561"/>
              <a:gd name="connsiteX91" fmla="*/ 10307781 w 10503380"/>
              <a:gd name="connsiteY91" fmla="*/ 1080655 h 2232561"/>
              <a:gd name="connsiteX92" fmla="*/ 10331532 w 10503380"/>
              <a:gd name="connsiteY92" fmla="*/ 1175658 h 2232561"/>
              <a:gd name="connsiteX93" fmla="*/ 10390909 w 10503380"/>
              <a:gd name="connsiteY93" fmla="*/ 1330037 h 2232561"/>
              <a:gd name="connsiteX94" fmla="*/ 10414659 w 10503380"/>
              <a:gd name="connsiteY94" fmla="*/ 1365663 h 2232561"/>
              <a:gd name="connsiteX95" fmla="*/ 10426535 w 10503380"/>
              <a:gd name="connsiteY95" fmla="*/ 1436915 h 2232561"/>
              <a:gd name="connsiteX96" fmla="*/ 10438410 w 10503380"/>
              <a:gd name="connsiteY96" fmla="*/ 1472541 h 2232561"/>
              <a:gd name="connsiteX97" fmla="*/ 10462161 w 10503380"/>
              <a:gd name="connsiteY97" fmla="*/ 1710047 h 2232561"/>
              <a:gd name="connsiteX98" fmla="*/ 10474036 w 10503380"/>
              <a:gd name="connsiteY98" fmla="*/ 1828800 h 2232561"/>
              <a:gd name="connsiteX99" fmla="*/ 10474036 w 10503380"/>
              <a:gd name="connsiteY99" fmla="*/ 1983180 h 2232561"/>
              <a:gd name="connsiteX100" fmla="*/ 10390909 w 10503380"/>
              <a:gd name="connsiteY100" fmla="*/ 2006930 h 2232561"/>
              <a:gd name="connsiteX101" fmla="*/ 10272155 w 10503380"/>
              <a:gd name="connsiteY101" fmla="*/ 2030681 h 2232561"/>
              <a:gd name="connsiteX102" fmla="*/ 10212779 w 10503380"/>
              <a:gd name="connsiteY102" fmla="*/ 2042556 h 2232561"/>
              <a:gd name="connsiteX103" fmla="*/ 10153402 w 10503380"/>
              <a:gd name="connsiteY103" fmla="*/ 2078182 h 2232561"/>
              <a:gd name="connsiteX104" fmla="*/ 10082150 w 10503380"/>
              <a:gd name="connsiteY104" fmla="*/ 2090058 h 2232561"/>
              <a:gd name="connsiteX105" fmla="*/ 9607137 w 10503380"/>
              <a:gd name="connsiteY105" fmla="*/ 2101933 h 2232561"/>
              <a:gd name="connsiteX106" fmla="*/ 9476509 w 10503380"/>
              <a:gd name="connsiteY106" fmla="*/ 2125684 h 2232561"/>
              <a:gd name="connsiteX107" fmla="*/ 9440883 w 10503380"/>
              <a:gd name="connsiteY107" fmla="*/ 2137559 h 2232561"/>
              <a:gd name="connsiteX108" fmla="*/ 9345880 w 10503380"/>
              <a:gd name="connsiteY108" fmla="*/ 2149434 h 2232561"/>
              <a:gd name="connsiteX109" fmla="*/ 9215251 w 10503380"/>
              <a:gd name="connsiteY109" fmla="*/ 2173185 h 2232561"/>
              <a:gd name="connsiteX110" fmla="*/ 9167750 w 10503380"/>
              <a:gd name="connsiteY110" fmla="*/ 2185060 h 2232561"/>
              <a:gd name="connsiteX111" fmla="*/ 9108374 w 10503380"/>
              <a:gd name="connsiteY111" fmla="*/ 2196935 h 2232561"/>
              <a:gd name="connsiteX112" fmla="*/ 7196446 w 10503380"/>
              <a:gd name="connsiteY112" fmla="*/ 2173185 h 2232561"/>
              <a:gd name="connsiteX113" fmla="*/ 7148945 w 10503380"/>
              <a:gd name="connsiteY113" fmla="*/ 2161309 h 2232561"/>
              <a:gd name="connsiteX114" fmla="*/ 7018316 w 10503380"/>
              <a:gd name="connsiteY114" fmla="*/ 2149434 h 2232561"/>
              <a:gd name="connsiteX115" fmla="*/ 6923314 w 10503380"/>
              <a:gd name="connsiteY115" fmla="*/ 2125684 h 2232561"/>
              <a:gd name="connsiteX116" fmla="*/ 6780810 w 10503380"/>
              <a:gd name="connsiteY116" fmla="*/ 2101933 h 2232561"/>
              <a:gd name="connsiteX117" fmla="*/ 6650181 w 10503380"/>
              <a:gd name="connsiteY117" fmla="*/ 2066307 h 2232561"/>
              <a:gd name="connsiteX118" fmla="*/ 5949537 w 10503380"/>
              <a:gd name="connsiteY118" fmla="*/ 2054432 h 2232561"/>
              <a:gd name="connsiteX119" fmla="*/ 5260768 w 10503380"/>
              <a:gd name="connsiteY119" fmla="*/ 2030681 h 2232561"/>
              <a:gd name="connsiteX120" fmla="*/ 5118264 w 10503380"/>
              <a:gd name="connsiteY120" fmla="*/ 2018806 h 2232561"/>
              <a:gd name="connsiteX121" fmla="*/ 3930732 w 10503380"/>
              <a:gd name="connsiteY121" fmla="*/ 2018806 h 2232561"/>
              <a:gd name="connsiteX122" fmla="*/ 3859480 w 10503380"/>
              <a:gd name="connsiteY122" fmla="*/ 2042556 h 2232561"/>
              <a:gd name="connsiteX123" fmla="*/ 3764477 w 10503380"/>
              <a:gd name="connsiteY123" fmla="*/ 2066307 h 2232561"/>
              <a:gd name="connsiteX124" fmla="*/ 2303813 w 10503380"/>
              <a:gd name="connsiteY124" fmla="*/ 2078182 h 2232561"/>
              <a:gd name="connsiteX125" fmla="*/ 2196935 w 10503380"/>
              <a:gd name="connsiteY125" fmla="*/ 2101933 h 2232561"/>
              <a:gd name="connsiteX126" fmla="*/ 2090057 w 10503380"/>
              <a:gd name="connsiteY126" fmla="*/ 2149434 h 2232561"/>
              <a:gd name="connsiteX127" fmla="*/ 1163781 w 10503380"/>
              <a:gd name="connsiteY127" fmla="*/ 2161309 h 2232561"/>
              <a:gd name="connsiteX128" fmla="*/ 1128155 w 10503380"/>
              <a:gd name="connsiteY128" fmla="*/ 2185060 h 2232561"/>
              <a:gd name="connsiteX129" fmla="*/ 1092529 w 10503380"/>
              <a:gd name="connsiteY129" fmla="*/ 2196935 h 2232561"/>
              <a:gd name="connsiteX130" fmla="*/ 1056903 w 10503380"/>
              <a:gd name="connsiteY130" fmla="*/ 2232561 h 2232561"/>
              <a:gd name="connsiteX131" fmla="*/ 1021277 w 10503380"/>
              <a:gd name="connsiteY131" fmla="*/ 2220686 h 2232561"/>
              <a:gd name="connsiteX132" fmla="*/ 985651 w 10503380"/>
              <a:gd name="connsiteY132" fmla="*/ 2196935 h 2232561"/>
              <a:gd name="connsiteX133" fmla="*/ 926275 w 10503380"/>
              <a:gd name="connsiteY133" fmla="*/ 2185060 h 2232561"/>
              <a:gd name="connsiteX134" fmla="*/ 926275 w 10503380"/>
              <a:gd name="connsiteY134" fmla="*/ 2173185 h 223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10503380" h="2232561">
                <a:moveTo>
                  <a:pt x="926275" y="2173185"/>
                </a:moveTo>
                <a:cubicBezTo>
                  <a:pt x="922317" y="2149434"/>
                  <a:pt x="917972" y="2125745"/>
                  <a:pt x="914400" y="2101933"/>
                </a:cubicBezTo>
                <a:cubicBezTo>
                  <a:pt x="906096" y="2046571"/>
                  <a:pt x="905632" y="1989617"/>
                  <a:pt x="890649" y="1935678"/>
                </a:cubicBezTo>
                <a:cubicBezTo>
                  <a:pt x="882929" y="1907886"/>
                  <a:pt x="822246" y="1859607"/>
                  <a:pt x="807522" y="1840676"/>
                </a:cubicBezTo>
                <a:cubicBezTo>
                  <a:pt x="738110" y="1751432"/>
                  <a:pt x="807452" y="1805003"/>
                  <a:pt x="736270" y="1757548"/>
                </a:cubicBezTo>
                <a:cubicBezTo>
                  <a:pt x="728353" y="1745673"/>
                  <a:pt x="722611" y="1732014"/>
                  <a:pt x="712519" y="1721922"/>
                </a:cubicBezTo>
                <a:cubicBezTo>
                  <a:pt x="643907" y="1653311"/>
                  <a:pt x="709357" y="1750090"/>
                  <a:pt x="641267" y="1662546"/>
                </a:cubicBezTo>
                <a:cubicBezTo>
                  <a:pt x="623742" y="1640014"/>
                  <a:pt x="593766" y="1591294"/>
                  <a:pt x="593766" y="1591294"/>
                </a:cubicBezTo>
                <a:cubicBezTo>
                  <a:pt x="589807" y="1575460"/>
                  <a:pt x="590943" y="1557373"/>
                  <a:pt x="581890" y="1543793"/>
                </a:cubicBezTo>
                <a:cubicBezTo>
                  <a:pt x="573973" y="1531918"/>
                  <a:pt x="557878" y="1528338"/>
                  <a:pt x="546264" y="1520042"/>
                </a:cubicBezTo>
                <a:cubicBezTo>
                  <a:pt x="530159" y="1508538"/>
                  <a:pt x="512758" y="1498411"/>
                  <a:pt x="498763" y="1484416"/>
                </a:cubicBezTo>
                <a:cubicBezTo>
                  <a:pt x="484768" y="1470421"/>
                  <a:pt x="475012" y="1452749"/>
                  <a:pt x="463137" y="1436915"/>
                </a:cubicBezTo>
                <a:cubicBezTo>
                  <a:pt x="459179" y="1425040"/>
                  <a:pt x="459189" y="1410977"/>
                  <a:pt x="451262" y="1401289"/>
                </a:cubicBezTo>
                <a:cubicBezTo>
                  <a:pt x="422903" y="1366627"/>
                  <a:pt x="391230" y="1334263"/>
                  <a:pt x="356259" y="1306286"/>
                </a:cubicBezTo>
                <a:cubicBezTo>
                  <a:pt x="336467" y="1290452"/>
                  <a:pt x="313933" y="1277540"/>
                  <a:pt x="296883" y="1258785"/>
                </a:cubicBezTo>
                <a:cubicBezTo>
                  <a:pt x="273977" y="1233589"/>
                  <a:pt x="258778" y="1202248"/>
                  <a:pt x="237506" y="1175658"/>
                </a:cubicBezTo>
                <a:cubicBezTo>
                  <a:pt x="227015" y="1162544"/>
                  <a:pt x="212631" y="1152934"/>
                  <a:pt x="201880" y="1140032"/>
                </a:cubicBezTo>
                <a:cubicBezTo>
                  <a:pt x="192743" y="1129068"/>
                  <a:pt x="188221" y="1114498"/>
                  <a:pt x="178129" y="1104406"/>
                </a:cubicBezTo>
                <a:cubicBezTo>
                  <a:pt x="99500" y="1025777"/>
                  <a:pt x="159636" y="1110714"/>
                  <a:pt x="95002" y="1033154"/>
                </a:cubicBezTo>
                <a:cubicBezTo>
                  <a:pt x="85865" y="1022190"/>
                  <a:pt x="79547" y="1009142"/>
                  <a:pt x="71251" y="997528"/>
                </a:cubicBezTo>
                <a:cubicBezTo>
                  <a:pt x="59747" y="981422"/>
                  <a:pt x="47501" y="965860"/>
                  <a:pt x="35626" y="950026"/>
                </a:cubicBezTo>
                <a:cubicBezTo>
                  <a:pt x="31667" y="934192"/>
                  <a:pt x="26951" y="918529"/>
                  <a:pt x="23750" y="902525"/>
                </a:cubicBezTo>
                <a:cubicBezTo>
                  <a:pt x="19028" y="878914"/>
                  <a:pt x="17098" y="854778"/>
                  <a:pt x="11875" y="831273"/>
                </a:cubicBezTo>
                <a:cubicBezTo>
                  <a:pt x="9160" y="819053"/>
                  <a:pt x="3958" y="807522"/>
                  <a:pt x="0" y="795647"/>
                </a:cubicBezTo>
                <a:cubicBezTo>
                  <a:pt x="3958" y="700644"/>
                  <a:pt x="4851" y="605464"/>
                  <a:pt x="11875" y="510639"/>
                </a:cubicBezTo>
                <a:cubicBezTo>
                  <a:pt x="15015" y="468246"/>
                  <a:pt x="37443" y="463536"/>
                  <a:pt x="71251" y="439387"/>
                </a:cubicBezTo>
                <a:cubicBezTo>
                  <a:pt x="82865" y="431091"/>
                  <a:pt x="93703" y="421126"/>
                  <a:pt x="106877" y="415637"/>
                </a:cubicBezTo>
                <a:cubicBezTo>
                  <a:pt x="224588" y="366591"/>
                  <a:pt x="179345" y="392709"/>
                  <a:pt x="261257" y="368135"/>
                </a:cubicBezTo>
                <a:cubicBezTo>
                  <a:pt x="285237" y="360941"/>
                  <a:pt x="308758" y="352302"/>
                  <a:pt x="332509" y="344385"/>
                </a:cubicBezTo>
                <a:cubicBezTo>
                  <a:pt x="344384" y="340427"/>
                  <a:pt x="356939" y="338107"/>
                  <a:pt x="368135" y="332509"/>
                </a:cubicBezTo>
                <a:lnTo>
                  <a:pt x="415636" y="308759"/>
                </a:lnTo>
                <a:cubicBezTo>
                  <a:pt x="431470" y="285008"/>
                  <a:pt x="454110" y="264587"/>
                  <a:pt x="463137" y="237507"/>
                </a:cubicBezTo>
                <a:cubicBezTo>
                  <a:pt x="471054" y="213756"/>
                  <a:pt x="466057" y="180142"/>
                  <a:pt x="486888" y="166255"/>
                </a:cubicBezTo>
                <a:cubicBezTo>
                  <a:pt x="498763" y="158338"/>
                  <a:pt x="511550" y="151641"/>
                  <a:pt x="522514" y="142504"/>
                </a:cubicBezTo>
                <a:cubicBezTo>
                  <a:pt x="535416" y="131753"/>
                  <a:pt x="544166" y="116194"/>
                  <a:pt x="558140" y="106878"/>
                </a:cubicBezTo>
                <a:cubicBezTo>
                  <a:pt x="568555" y="99934"/>
                  <a:pt x="581891" y="98961"/>
                  <a:pt x="593766" y="95003"/>
                </a:cubicBezTo>
                <a:cubicBezTo>
                  <a:pt x="677745" y="39017"/>
                  <a:pt x="573759" y="109293"/>
                  <a:pt x="676893" y="35626"/>
                </a:cubicBezTo>
                <a:cubicBezTo>
                  <a:pt x="688507" y="27330"/>
                  <a:pt x="699754" y="18259"/>
                  <a:pt x="712519" y="11876"/>
                </a:cubicBezTo>
                <a:cubicBezTo>
                  <a:pt x="723715" y="6278"/>
                  <a:pt x="736270" y="3959"/>
                  <a:pt x="748145" y="0"/>
                </a:cubicBezTo>
                <a:cubicBezTo>
                  <a:pt x="839189" y="3959"/>
                  <a:pt x="930415" y="4887"/>
                  <a:pt x="1021277" y="11876"/>
                </a:cubicBezTo>
                <a:cubicBezTo>
                  <a:pt x="1033758" y="12836"/>
                  <a:pt x="1044867" y="20312"/>
                  <a:pt x="1056903" y="23751"/>
                </a:cubicBezTo>
                <a:cubicBezTo>
                  <a:pt x="1072596" y="28235"/>
                  <a:pt x="1088571" y="31668"/>
                  <a:pt x="1104405" y="35626"/>
                </a:cubicBezTo>
                <a:cubicBezTo>
                  <a:pt x="1150581" y="58714"/>
                  <a:pt x="1168653" y="70550"/>
                  <a:pt x="1223158" y="83128"/>
                </a:cubicBezTo>
                <a:cubicBezTo>
                  <a:pt x="1250432" y="89422"/>
                  <a:pt x="1278576" y="91045"/>
                  <a:pt x="1306285" y="95003"/>
                </a:cubicBezTo>
                <a:cubicBezTo>
                  <a:pt x="1318160" y="98961"/>
                  <a:pt x="1329767" y="103842"/>
                  <a:pt x="1341911" y="106878"/>
                </a:cubicBezTo>
                <a:cubicBezTo>
                  <a:pt x="1439857" y="131365"/>
                  <a:pt x="1363460" y="106250"/>
                  <a:pt x="1448789" y="130629"/>
                </a:cubicBezTo>
                <a:cubicBezTo>
                  <a:pt x="1460825" y="134068"/>
                  <a:pt x="1472379" y="139065"/>
                  <a:pt x="1484415" y="142504"/>
                </a:cubicBezTo>
                <a:cubicBezTo>
                  <a:pt x="1500108" y="146988"/>
                  <a:pt x="1516283" y="149690"/>
                  <a:pt x="1531916" y="154380"/>
                </a:cubicBezTo>
                <a:cubicBezTo>
                  <a:pt x="1555895" y="161574"/>
                  <a:pt x="1578619" y="173220"/>
                  <a:pt x="1603168" y="178130"/>
                </a:cubicBezTo>
                <a:cubicBezTo>
                  <a:pt x="1637059" y="184909"/>
                  <a:pt x="1676512" y="191821"/>
                  <a:pt x="1710046" y="201881"/>
                </a:cubicBezTo>
                <a:cubicBezTo>
                  <a:pt x="1854599" y="245247"/>
                  <a:pt x="1719317" y="210137"/>
                  <a:pt x="1828800" y="237507"/>
                </a:cubicBezTo>
                <a:cubicBezTo>
                  <a:pt x="1844634" y="245424"/>
                  <a:pt x="1859345" y="256171"/>
                  <a:pt x="1876301" y="261258"/>
                </a:cubicBezTo>
                <a:cubicBezTo>
                  <a:pt x="1899364" y="268177"/>
                  <a:pt x="1923475" y="273133"/>
                  <a:pt x="1947553" y="273133"/>
                </a:cubicBezTo>
                <a:cubicBezTo>
                  <a:pt x="2137599" y="273133"/>
                  <a:pt x="2327563" y="265216"/>
                  <a:pt x="2517568" y="261258"/>
                </a:cubicBezTo>
                <a:cubicBezTo>
                  <a:pt x="2597762" y="234525"/>
                  <a:pt x="2499057" y="265370"/>
                  <a:pt x="2624446" y="237507"/>
                </a:cubicBezTo>
                <a:cubicBezTo>
                  <a:pt x="2636666" y="234792"/>
                  <a:pt x="2647928" y="228668"/>
                  <a:pt x="2660072" y="225632"/>
                </a:cubicBezTo>
                <a:cubicBezTo>
                  <a:pt x="2693279" y="217330"/>
                  <a:pt x="2758924" y="207177"/>
                  <a:pt x="2790701" y="201881"/>
                </a:cubicBezTo>
                <a:cubicBezTo>
                  <a:pt x="2893875" y="150293"/>
                  <a:pt x="2801779" y="188774"/>
                  <a:pt x="3004457" y="166255"/>
                </a:cubicBezTo>
                <a:cubicBezTo>
                  <a:pt x="3020678" y="164453"/>
                  <a:pt x="3035827" y="156862"/>
                  <a:pt x="3051958" y="154380"/>
                </a:cubicBezTo>
                <a:cubicBezTo>
                  <a:pt x="3087386" y="148929"/>
                  <a:pt x="3123061" y="144740"/>
                  <a:pt x="3158836" y="142504"/>
                </a:cubicBezTo>
                <a:cubicBezTo>
                  <a:pt x="3249789" y="136819"/>
                  <a:pt x="3340924" y="134587"/>
                  <a:pt x="3431968" y="130629"/>
                </a:cubicBezTo>
                <a:cubicBezTo>
                  <a:pt x="3471553" y="118754"/>
                  <a:pt x="3510493" y="104469"/>
                  <a:pt x="3550722" y="95003"/>
                </a:cubicBezTo>
                <a:cubicBezTo>
                  <a:pt x="3577968" y="88592"/>
                  <a:pt x="3606201" y="87493"/>
                  <a:pt x="3633849" y="83128"/>
                </a:cubicBezTo>
                <a:cubicBezTo>
                  <a:pt x="3946965" y="33688"/>
                  <a:pt x="3627814" y="79430"/>
                  <a:pt x="3883231" y="47502"/>
                </a:cubicBezTo>
                <a:cubicBezTo>
                  <a:pt x="3952258" y="38873"/>
                  <a:pt x="4002039" y="28066"/>
                  <a:pt x="4073236" y="23751"/>
                </a:cubicBezTo>
                <a:cubicBezTo>
                  <a:pt x="4168147" y="17999"/>
                  <a:pt x="4263241" y="15834"/>
                  <a:pt x="4358244" y="11876"/>
                </a:cubicBezTo>
                <a:cubicBezTo>
                  <a:pt x="4465122" y="23751"/>
                  <a:pt x="4572714" y="30379"/>
                  <a:pt x="4678877" y="47502"/>
                </a:cubicBezTo>
                <a:cubicBezTo>
                  <a:pt x="4696354" y="50321"/>
                  <a:pt x="4710108" y="64279"/>
                  <a:pt x="4726379" y="71252"/>
                </a:cubicBezTo>
                <a:cubicBezTo>
                  <a:pt x="4777597" y="93203"/>
                  <a:pt x="4755464" y="74721"/>
                  <a:pt x="4821381" y="95003"/>
                </a:cubicBezTo>
                <a:cubicBezTo>
                  <a:pt x="4853706" y="104949"/>
                  <a:pt x="4883220" y="123996"/>
                  <a:pt x="4916384" y="130629"/>
                </a:cubicBezTo>
                <a:cubicBezTo>
                  <a:pt x="4963124" y="139977"/>
                  <a:pt x="5011387" y="138546"/>
                  <a:pt x="5058888" y="142504"/>
                </a:cubicBezTo>
                <a:cubicBezTo>
                  <a:pt x="5213267" y="134587"/>
                  <a:pt x="5367882" y="130387"/>
                  <a:pt x="5522026" y="118754"/>
                </a:cubicBezTo>
                <a:cubicBezTo>
                  <a:pt x="5577848" y="114541"/>
                  <a:pt x="5688280" y="95003"/>
                  <a:pt x="5688280" y="95003"/>
                </a:cubicBezTo>
                <a:cubicBezTo>
                  <a:pt x="5712031" y="87086"/>
                  <a:pt x="5734574" y="73222"/>
                  <a:pt x="5759532" y="71252"/>
                </a:cubicBezTo>
                <a:cubicBezTo>
                  <a:pt x="6075695" y="46292"/>
                  <a:pt x="6682903" y="67610"/>
                  <a:pt x="6923314" y="71252"/>
                </a:cubicBezTo>
                <a:cubicBezTo>
                  <a:pt x="6937888" y="82911"/>
                  <a:pt x="6993103" y="129898"/>
                  <a:pt x="7018316" y="142504"/>
                </a:cubicBezTo>
                <a:cubicBezTo>
                  <a:pt x="7029512" y="148102"/>
                  <a:pt x="7041865" y="151086"/>
                  <a:pt x="7053942" y="154380"/>
                </a:cubicBezTo>
                <a:cubicBezTo>
                  <a:pt x="7226361" y="201403"/>
                  <a:pt x="7172966" y="179091"/>
                  <a:pt x="7445828" y="190006"/>
                </a:cubicBezTo>
                <a:cubicBezTo>
                  <a:pt x="7517080" y="197923"/>
                  <a:pt x="7587920" y="211793"/>
                  <a:pt x="7659584" y="213756"/>
                </a:cubicBezTo>
                <a:cubicBezTo>
                  <a:pt x="9310164" y="258977"/>
                  <a:pt x="8678178" y="126071"/>
                  <a:pt x="9286503" y="261258"/>
                </a:cubicBezTo>
                <a:cubicBezTo>
                  <a:pt x="9551018" y="393514"/>
                  <a:pt x="9217793" y="235490"/>
                  <a:pt x="9476509" y="332509"/>
                </a:cubicBezTo>
                <a:cubicBezTo>
                  <a:pt x="9541239" y="356783"/>
                  <a:pt x="9598323" y="404272"/>
                  <a:pt x="9666514" y="415637"/>
                </a:cubicBezTo>
                <a:cubicBezTo>
                  <a:pt x="9753865" y="430195"/>
                  <a:pt x="9714407" y="421672"/>
                  <a:pt x="9785267" y="439387"/>
                </a:cubicBezTo>
                <a:cubicBezTo>
                  <a:pt x="9797142" y="447304"/>
                  <a:pt x="9807641" y="457837"/>
                  <a:pt x="9820893" y="463138"/>
                </a:cubicBezTo>
                <a:cubicBezTo>
                  <a:pt x="9910009" y="498785"/>
                  <a:pt x="9953441" y="488768"/>
                  <a:pt x="10058400" y="498764"/>
                </a:cubicBezTo>
                <a:cubicBezTo>
                  <a:pt x="10090170" y="501790"/>
                  <a:pt x="10121735" y="506681"/>
                  <a:pt x="10153402" y="510639"/>
                </a:cubicBezTo>
                <a:cubicBezTo>
                  <a:pt x="10181111" y="518556"/>
                  <a:pt x="10211338" y="520395"/>
                  <a:pt x="10236529" y="534390"/>
                </a:cubicBezTo>
                <a:cubicBezTo>
                  <a:pt x="10249005" y="541321"/>
                  <a:pt x="10257290" y="556060"/>
                  <a:pt x="10260280" y="570016"/>
                </a:cubicBezTo>
                <a:cubicBezTo>
                  <a:pt x="10269441" y="612768"/>
                  <a:pt x="10265972" y="657362"/>
                  <a:pt x="10272155" y="700645"/>
                </a:cubicBezTo>
                <a:cubicBezTo>
                  <a:pt x="10273925" y="713037"/>
                  <a:pt x="10280072" y="724396"/>
                  <a:pt x="10284031" y="736271"/>
                </a:cubicBezTo>
                <a:cubicBezTo>
                  <a:pt x="10287989" y="839190"/>
                  <a:pt x="10288820" y="942278"/>
                  <a:pt x="10295906" y="1045029"/>
                </a:cubicBezTo>
                <a:cubicBezTo>
                  <a:pt x="10296767" y="1057517"/>
                  <a:pt x="10304745" y="1068511"/>
                  <a:pt x="10307781" y="1080655"/>
                </a:cubicBezTo>
                <a:lnTo>
                  <a:pt x="10331532" y="1175658"/>
                </a:lnTo>
                <a:cubicBezTo>
                  <a:pt x="10347444" y="1287045"/>
                  <a:pt x="10327880" y="1235494"/>
                  <a:pt x="10390909" y="1330037"/>
                </a:cubicBezTo>
                <a:lnTo>
                  <a:pt x="10414659" y="1365663"/>
                </a:lnTo>
                <a:cubicBezTo>
                  <a:pt x="10418618" y="1389414"/>
                  <a:pt x="10421312" y="1413410"/>
                  <a:pt x="10426535" y="1436915"/>
                </a:cubicBezTo>
                <a:cubicBezTo>
                  <a:pt x="10429250" y="1449135"/>
                  <a:pt x="10437028" y="1460100"/>
                  <a:pt x="10438410" y="1472541"/>
                </a:cubicBezTo>
                <a:cubicBezTo>
                  <a:pt x="10471452" y="1769924"/>
                  <a:pt x="10431890" y="1558701"/>
                  <a:pt x="10462161" y="1710047"/>
                </a:cubicBezTo>
                <a:cubicBezTo>
                  <a:pt x="10466119" y="1749631"/>
                  <a:pt x="10467987" y="1789481"/>
                  <a:pt x="10474036" y="1828800"/>
                </a:cubicBezTo>
                <a:cubicBezTo>
                  <a:pt x="10483405" y="1889702"/>
                  <a:pt x="10535100" y="1891584"/>
                  <a:pt x="10474036" y="1983180"/>
                </a:cubicBezTo>
                <a:cubicBezTo>
                  <a:pt x="10458051" y="2007158"/>
                  <a:pt x="10418711" y="1999348"/>
                  <a:pt x="10390909" y="2006930"/>
                </a:cubicBezTo>
                <a:cubicBezTo>
                  <a:pt x="10327885" y="2024118"/>
                  <a:pt x="10347944" y="2016902"/>
                  <a:pt x="10272155" y="2030681"/>
                </a:cubicBezTo>
                <a:cubicBezTo>
                  <a:pt x="10252297" y="2034292"/>
                  <a:pt x="10232571" y="2038598"/>
                  <a:pt x="10212779" y="2042556"/>
                </a:cubicBezTo>
                <a:cubicBezTo>
                  <a:pt x="10192987" y="2054431"/>
                  <a:pt x="10175094" y="2070294"/>
                  <a:pt x="10153402" y="2078182"/>
                </a:cubicBezTo>
                <a:cubicBezTo>
                  <a:pt x="10130773" y="2086411"/>
                  <a:pt x="10106206" y="2089012"/>
                  <a:pt x="10082150" y="2090058"/>
                </a:cubicBezTo>
                <a:cubicBezTo>
                  <a:pt x="9923912" y="2096938"/>
                  <a:pt x="9765475" y="2097975"/>
                  <a:pt x="9607137" y="2101933"/>
                </a:cubicBezTo>
                <a:cubicBezTo>
                  <a:pt x="9525434" y="2129167"/>
                  <a:pt x="9624216" y="2098828"/>
                  <a:pt x="9476509" y="2125684"/>
                </a:cubicBezTo>
                <a:cubicBezTo>
                  <a:pt x="9464193" y="2127923"/>
                  <a:pt x="9453199" y="2135320"/>
                  <a:pt x="9440883" y="2137559"/>
                </a:cubicBezTo>
                <a:cubicBezTo>
                  <a:pt x="9409484" y="2143268"/>
                  <a:pt x="9377548" y="2145476"/>
                  <a:pt x="9345880" y="2149434"/>
                </a:cubicBezTo>
                <a:cubicBezTo>
                  <a:pt x="9238144" y="2176368"/>
                  <a:pt x="9371269" y="2144818"/>
                  <a:pt x="9215251" y="2173185"/>
                </a:cubicBezTo>
                <a:cubicBezTo>
                  <a:pt x="9199193" y="2176105"/>
                  <a:pt x="9183682" y="2181520"/>
                  <a:pt x="9167750" y="2185060"/>
                </a:cubicBezTo>
                <a:cubicBezTo>
                  <a:pt x="9148047" y="2189438"/>
                  <a:pt x="9128166" y="2192977"/>
                  <a:pt x="9108374" y="2196935"/>
                </a:cubicBezTo>
                <a:lnTo>
                  <a:pt x="7196446" y="2173185"/>
                </a:lnTo>
                <a:cubicBezTo>
                  <a:pt x="7180132" y="2172712"/>
                  <a:pt x="7165123" y="2163466"/>
                  <a:pt x="7148945" y="2161309"/>
                </a:cubicBezTo>
                <a:cubicBezTo>
                  <a:pt x="7105606" y="2155530"/>
                  <a:pt x="7061859" y="2153392"/>
                  <a:pt x="7018316" y="2149434"/>
                </a:cubicBezTo>
                <a:cubicBezTo>
                  <a:pt x="6986649" y="2141517"/>
                  <a:pt x="6955704" y="2129733"/>
                  <a:pt x="6923314" y="2125684"/>
                </a:cubicBezTo>
                <a:cubicBezTo>
                  <a:pt x="6855959" y="2117264"/>
                  <a:pt x="6836851" y="2118745"/>
                  <a:pt x="6780810" y="2101933"/>
                </a:cubicBezTo>
                <a:cubicBezTo>
                  <a:pt x="6744557" y="2091057"/>
                  <a:pt x="6690452" y="2067565"/>
                  <a:pt x="6650181" y="2066307"/>
                </a:cubicBezTo>
                <a:cubicBezTo>
                  <a:pt x="6416713" y="2059011"/>
                  <a:pt x="6183085" y="2058390"/>
                  <a:pt x="5949537" y="2054432"/>
                </a:cubicBezTo>
                <a:cubicBezTo>
                  <a:pt x="5668550" y="2007598"/>
                  <a:pt x="5959299" y="2052509"/>
                  <a:pt x="5260768" y="2030681"/>
                </a:cubicBezTo>
                <a:cubicBezTo>
                  <a:pt x="5213125" y="2029192"/>
                  <a:pt x="5165765" y="2022764"/>
                  <a:pt x="5118264" y="2018806"/>
                </a:cubicBezTo>
                <a:cubicBezTo>
                  <a:pt x="4720327" y="1886153"/>
                  <a:pt x="5034709" y="1986651"/>
                  <a:pt x="3930732" y="2018806"/>
                </a:cubicBezTo>
                <a:cubicBezTo>
                  <a:pt x="3905707" y="2019535"/>
                  <a:pt x="3883768" y="2036484"/>
                  <a:pt x="3859480" y="2042556"/>
                </a:cubicBezTo>
                <a:cubicBezTo>
                  <a:pt x="3827812" y="2050473"/>
                  <a:pt x="3797111" y="2065560"/>
                  <a:pt x="3764477" y="2066307"/>
                </a:cubicBezTo>
                <a:cubicBezTo>
                  <a:pt x="3277701" y="2077455"/>
                  <a:pt x="2790701" y="2074224"/>
                  <a:pt x="2303813" y="2078182"/>
                </a:cubicBezTo>
                <a:cubicBezTo>
                  <a:pt x="2294429" y="2080059"/>
                  <a:pt x="2210653" y="2095836"/>
                  <a:pt x="2196935" y="2101933"/>
                </a:cubicBezTo>
                <a:cubicBezTo>
                  <a:pt x="2149480" y="2123024"/>
                  <a:pt x="2141624" y="2148176"/>
                  <a:pt x="2090057" y="2149434"/>
                </a:cubicBezTo>
                <a:cubicBezTo>
                  <a:pt x="1781365" y="2156963"/>
                  <a:pt x="1472540" y="2157351"/>
                  <a:pt x="1163781" y="2161309"/>
                </a:cubicBezTo>
                <a:cubicBezTo>
                  <a:pt x="1151906" y="2169226"/>
                  <a:pt x="1140921" y="2178677"/>
                  <a:pt x="1128155" y="2185060"/>
                </a:cubicBezTo>
                <a:cubicBezTo>
                  <a:pt x="1116959" y="2190658"/>
                  <a:pt x="1102944" y="2189991"/>
                  <a:pt x="1092529" y="2196935"/>
                </a:cubicBezTo>
                <a:cubicBezTo>
                  <a:pt x="1078555" y="2206251"/>
                  <a:pt x="1068778" y="2220686"/>
                  <a:pt x="1056903" y="2232561"/>
                </a:cubicBezTo>
                <a:cubicBezTo>
                  <a:pt x="1045028" y="2228603"/>
                  <a:pt x="1032473" y="2226284"/>
                  <a:pt x="1021277" y="2220686"/>
                </a:cubicBezTo>
                <a:cubicBezTo>
                  <a:pt x="1008511" y="2214303"/>
                  <a:pt x="999015" y="2201946"/>
                  <a:pt x="985651" y="2196935"/>
                </a:cubicBezTo>
                <a:cubicBezTo>
                  <a:pt x="966752" y="2189848"/>
                  <a:pt x="940547" y="2199332"/>
                  <a:pt x="926275" y="2185060"/>
                </a:cubicBezTo>
                <a:lnTo>
                  <a:pt x="926275" y="217318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996" y="91856"/>
            <a:ext cx="11564007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17240E"/>
                </a:solidFill>
                <a:latin typeface="Century Gothic" panose="020B0502020202020204" pitchFamily="34" charset="0"/>
              </a:rPr>
              <a:t>Обязательные внеурочные занятия </a:t>
            </a:r>
            <a:endParaRPr lang="ru-RU" sz="3600" b="1" dirty="0">
              <a:solidFill>
                <a:srgbClr val="17240E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66800" y="1955800"/>
            <a:ext cx="1003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Разговоры о важном</a:t>
            </a:r>
          </a:p>
          <a:p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Профориентация «Россия – мои горизонты»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Функциональная грамотность </a:t>
            </a:r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0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7144691" y="-1530461"/>
            <a:ext cx="2519242" cy="2519242"/>
          </a:xfrm>
          <a:prstGeom prst="ellipse">
            <a:avLst/>
          </a:prstGeom>
          <a:solidFill>
            <a:schemeClr val="accent4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-391758" y="1396286"/>
            <a:ext cx="1394336" cy="1394336"/>
          </a:xfrm>
          <a:prstGeom prst="ellipse">
            <a:avLst/>
          </a:prstGeom>
          <a:solidFill>
            <a:schemeClr val="accent1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02578" y="5944967"/>
            <a:ext cx="1394490" cy="1394490"/>
          </a:xfrm>
          <a:prstGeom prst="ellipse">
            <a:avLst/>
          </a:prstGeom>
          <a:solidFill>
            <a:schemeClr val="accent6">
              <a:lumMod val="60000"/>
              <a:lumOff val="4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-1724717" y="4567712"/>
            <a:ext cx="3640776" cy="3640776"/>
          </a:xfrm>
          <a:prstGeom prst="ellipse">
            <a:avLst/>
          </a:prstGeom>
          <a:solidFill>
            <a:schemeClr val="accent1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-1642340" y="-1744716"/>
            <a:ext cx="3640776" cy="3640776"/>
          </a:xfrm>
          <a:prstGeom prst="ellipse">
            <a:avLst/>
          </a:prstGeom>
          <a:solidFill>
            <a:schemeClr val="accent6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8538" y="549006"/>
            <a:ext cx="7683500" cy="5624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395" y="607466"/>
            <a:ext cx="8293100" cy="578643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8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КУРСЫ ВНЕУРОЧНОЙ  ДЕЯТЕЛЬНОСТИ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rgbClr val="17240E"/>
                </a:solidFill>
                <a:latin typeface="Century Gothic" panose="020B0502020202020204" pitchFamily="34" charset="0"/>
              </a:rPr>
              <a:t>- </a:t>
            </a:r>
            <a:r>
              <a:rPr lang="ru-RU" sz="3800" dirty="0">
                <a:solidFill>
                  <a:srgbClr val="17240E"/>
                </a:solidFill>
                <a:latin typeface="Century Gothic" panose="020B0502020202020204" pitchFamily="34" charset="0"/>
              </a:rPr>
              <a:t>«Эрудит»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rgbClr val="17240E"/>
                </a:solidFill>
                <a:latin typeface="Century Gothic" panose="020B0502020202020204" pitchFamily="34" charset="0"/>
              </a:rPr>
              <a:t>- </a:t>
            </a:r>
            <a:r>
              <a:rPr lang="ru-RU" sz="3800" dirty="0">
                <a:solidFill>
                  <a:srgbClr val="17240E"/>
                </a:solidFill>
                <a:latin typeface="Century Gothic" panose="020B0502020202020204" pitchFamily="34" charset="0"/>
              </a:rPr>
              <a:t>«Лаборатория астрофизики»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rgbClr val="17240E"/>
                </a:solidFill>
                <a:latin typeface="Century Gothic" panose="020B0502020202020204" pitchFamily="34" charset="0"/>
              </a:rPr>
              <a:t>-  </a:t>
            </a:r>
            <a:r>
              <a:rPr lang="ru-RU" sz="3800" dirty="0">
                <a:solidFill>
                  <a:srgbClr val="17240E"/>
                </a:solidFill>
                <a:latin typeface="Century Gothic" panose="020B0502020202020204" pitchFamily="34" charset="0"/>
              </a:rPr>
              <a:t>«Путешествие в науку»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rgbClr val="17240E"/>
                </a:solidFill>
                <a:latin typeface="Century Gothic" panose="020B0502020202020204" pitchFamily="34" charset="0"/>
              </a:rPr>
              <a:t>- </a:t>
            </a:r>
            <a:r>
              <a:rPr lang="ru-RU" sz="3800" dirty="0">
                <a:solidFill>
                  <a:srgbClr val="17240E"/>
                </a:solidFill>
                <a:latin typeface="Century Gothic" panose="020B0502020202020204" pitchFamily="34" charset="0"/>
              </a:rPr>
              <a:t>«Наука опытным путем» 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rgbClr val="17240E"/>
                </a:solidFill>
                <a:latin typeface="Century Gothic" panose="020B0502020202020204" pitchFamily="34" charset="0"/>
              </a:rPr>
              <a:t>-  </a:t>
            </a:r>
            <a:r>
              <a:rPr lang="ru-RU" sz="3800" dirty="0">
                <a:solidFill>
                  <a:srgbClr val="17240E"/>
                </a:solidFill>
                <a:latin typeface="Century Gothic" panose="020B0502020202020204" pitchFamily="34" charset="0"/>
              </a:rPr>
              <a:t>«Финансовая грамотность»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rgbClr val="17240E"/>
                </a:solidFill>
                <a:latin typeface="Century Gothic" panose="020B0502020202020204" pitchFamily="34" charset="0"/>
              </a:rPr>
              <a:t>- </a:t>
            </a:r>
            <a:r>
              <a:rPr lang="ru-RU" sz="3800" dirty="0">
                <a:solidFill>
                  <a:srgbClr val="17240E"/>
                </a:solidFill>
                <a:latin typeface="Century Gothic" panose="020B0502020202020204" pitchFamily="34" charset="0"/>
              </a:rPr>
              <a:t>«Компьютерная графика»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rgbClr val="17240E"/>
                </a:solidFill>
                <a:latin typeface="Century Gothic" panose="020B0502020202020204" pitchFamily="34" charset="0"/>
              </a:rPr>
              <a:t>- </a:t>
            </a:r>
            <a:r>
              <a:rPr lang="ru-RU" sz="3800" dirty="0">
                <a:solidFill>
                  <a:srgbClr val="17240E"/>
                </a:solidFill>
                <a:latin typeface="Century Gothic" panose="020B0502020202020204" pitchFamily="34" charset="0"/>
              </a:rPr>
              <a:t>«Занимательная биология» 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rgbClr val="17240E"/>
                </a:solidFill>
                <a:latin typeface="Century Gothic" panose="020B0502020202020204" pitchFamily="34" charset="0"/>
              </a:rPr>
              <a:t>- </a:t>
            </a:r>
            <a:r>
              <a:rPr lang="ru-RU" sz="3800" dirty="0">
                <a:solidFill>
                  <a:srgbClr val="17240E"/>
                </a:solidFill>
                <a:latin typeface="Century Gothic" panose="020B0502020202020204" pitchFamily="34" charset="0"/>
              </a:rPr>
              <a:t>«Математические игры»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rgbClr val="17240E"/>
                </a:solidFill>
                <a:latin typeface="Century Gothic" panose="020B0502020202020204" pitchFamily="34" charset="0"/>
              </a:rPr>
              <a:t>- </a:t>
            </a:r>
            <a:r>
              <a:rPr lang="ru-RU" sz="3800" dirty="0">
                <a:solidFill>
                  <a:srgbClr val="17240E"/>
                </a:solidFill>
                <a:latin typeface="Century Gothic" panose="020B0502020202020204" pitchFamily="34" charset="0"/>
              </a:rPr>
              <a:t>«Фейерверк опытов»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rgbClr val="17240E"/>
                </a:solidFill>
                <a:latin typeface="Century Gothic" panose="020B0502020202020204" pitchFamily="34" charset="0"/>
              </a:rPr>
              <a:t>-  </a:t>
            </a:r>
            <a:r>
              <a:rPr lang="ru-RU" sz="3800" dirty="0">
                <a:solidFill>
                  <a:srgbClr val="17240E"/>
                </a:solidFill>
                <a:latin typeface="Century Gothic" panose="020B0502020202020204" pitchFamily="34" charset="0"/>
              </a:rPr>
              <a:t>«Будь здоров!»</a:t>
            </a:r>
          </a:p>
          <a:p>
            <a:endParaRPr lang="ru-RU" dirty="0"/>
          </a:p>
        </p:txBody>
      </p:sp>
      <p:pic>
        <p:nvPicPr>
          <p:cNvPr id="5" name="Picture 12" descr="D:\Документы Аллы Викторовны\фото\лицей\с телефона\IMG-20180216-WA0008.jpg">
            <a:extLst>
              <a:ext uri="{FF2B5EF4-FFF2-40B4-BE49-F238E27FC236}">
                <a16:creationId xmlns="" xmlns:a16="http://schemas.microsoft.com/office/drawing/2014/main" id="{81106083-475A-2489-752A-D1648C9EEF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0" b="21984"/>
          <a:stretch/>
        </p:blipFill>
        <p:spPr bwMode="auto">
          <a:xfrm>
            <a:off x="8486669" y="-21809"/>
            <a:ext cx="3705331" cy="291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D:\Документы Аллы Викторовны\фото\лицей\с телефона\IMG-20180216-WA0004.jpg"/>
          <p:cNvPicPr>
            <a:picLocks noChangeAspect="1" noChangeArrowheads="1"/>
          </p:cNvPicPr>
          <p:nvPr/>
        </p:nvPicPr>
        <p:blipFill rotWithShape="1">
          <a:blip r:embed="rId3" cstate="print"/>
          <a:srcRect t="24673" b="18243"/>
          <a:stretch/>
        </p:blipFill>
        <p:spPr bwMode="auto">
          <a:xfrm>
            <a:off x="6848368" y="2454745"/>
            <a:ext cx="3741897" cy="261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6991715" y="5822320"/>
            <a:ext cx="2198931" cy="2198931"/>
          </a:xfrm>
          <a:prstGeom prst="ellipse">
            <a:avLst/>
          </a:prstGeom>
          <a:solidFill>
            <a:srgbClr val="7030A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7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-1910967" y="-1520895"/>
            <a:ext cx="3640776" cy="3640776"/>
          </a:xfrm>
          <a:prstGeom prst="ellipse">
            <a:avLst/>
          </a:prstGeom>
          <a:solidFill>
            <a:schemeClr val="accent5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-1202226" y="1351885"/>
            <a:ext cx="2152252" cy="2380747"/>
          </a:xfrm>
          <a:prstGeom prst="ellipse">
            <a:avLst/>
          </a:prstGeom>
          <a:solidFill>
            <a:schemeClr val="accent6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1365269" y="1074726"/>
            <a:ext cx="1289404" cy="1289404"/>
          </a:xfrm>
          <a:prstGeom prst="ellipse">
            <a:avLst/>
          </a:prstGeom>
          <a:solidFill>
            <a:schemeClr val="accent4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559018" y="-2022018"/>
            <a:ext cx="3640776" cy="3640776"/>
          </a:xfrm>
          <a:prstGeom prst="ellipse">
            <a:avLst/>
          </a:prstGeom>
          <a:solidFill>
            <a:schemeClr val="accent5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641268" y="4476997"/>
            <a:ext cx="10503380" cy="2232561"/>
          </a:xfrm>
          <a:custGeom>
            <a:avLst/>
            <a:gdLst>
              <a:gd name="connsiteX0" fmla="*/ 926275 w 10503380"/>
              <a:gd name="connsiteY0" fmla="*/ 2173185 h 2232561"/>
              <a:gd name="connsiteX1" fmla="*/ 914400 w 10503380"/>
              <a:gd name="connsiteY1" fmla="*/ 2101933 h 2232561"/>
              <a:gd name="connsiteX2" fmla="*/ 890649 w 10503380"/>
              <a:gd name="connsiteY2" fmla="*/ 1935678 h 2232561"/>
              <a:gd name="connsiteX3" fmla="*/ 807522 w 10503380"/>
              <a:gd name="connsiteY3" fmla="*/ 1840676 h 2232561"/>
              <a:gd name="connsiteX4" fmla="*/ 736270 w 10503380"/>
              <a:gd name="connsiteY4" fmla="*/ 1757548 h 2232561"/>
              <a:gd name="connsiteX5" fmla="*/ 712519 w 10503380"/>
              <a:gd name="connsiteY5" fmla="*/ 1721922 h 2232561"/>
              <a:gd name="connsiteX6" fmla="*/ 641267 w 10503380"/>
              <a:gd name="connsiteY6" fmla="*/ 1662546 h 2232561"/>
              <a:gd name="connsiteX7" fmla="*/ 593766 w 10503380"/>
              <a:gd name="connsiteY7" fmla="*/ 1591294 h 2232561"/>
              <a:gd name="connsiteX8" fmla="*/ 581890 w 10503380"/>
              <a:gd name="connsiteY8" fmla="*/ 1543793 h 2232561"/>
              <a:gd name="connsiteX9" fmla="*/ 546264 w 10503380"/>
              <a:gd name="connsiteY9" fmla="*/ 1520042 h 2232561"/>
              <a:gd name="connsiteX10" fmla="*/ 498763 w 10503380"/>
              <a:gd name="connsiteY10" fmla="*/ 1484416 h 2232561"/>
              <a:gd name="connsiteX11" fmla="*/ 463137 w 10503380"/>
              <a:gd name="connsiteY11" fmla="*/ 1436915 h 2232561"/>
              <a:gd name="connsiteX12" fmla="*/ 451262 w 10503380"/>
              <a:gd name="connsiteY12" fmla="*/ 1401289 h 2232561"/>
              <a:gd name="connsiteX13" fmla="*/ 356259 w 10503380"/>
              <a:gd name="connsiteY13" fmla="*/ 1306286 h 2232561"/>
              <a:gd name="connsiteX14" fmla="*/ 296883 w 10503380"/>
              <a:gd name="connsiteY14" fmla="*/ 1258785 h 2232561"/>
              <a:gd name="connsiteX15" fmla="*/ 237506 w 10503380"/>
              <a:gd name="connsiteY15" fmla="*/ 1175658 h 2232561"/>
              <a:gd name="connsiteX16" fmla="*/ 201880 w 10503380"/>
              <a:gd name="connsiteY16" fmla="*/ 1140032 h 2232561"/>
              <a:gd name="connsiteX17" fmla="*/ 178129 w 10503380"/>
              <a:gd name="connsiteY17" fmla="*/ 1104406 h 2232561"/>
              <a:gd name="connsiteX18" fmla="*/ 95002 w 10503380"/>
              <a:gd name="connsiteY18" fmla="*/ 1033154 h 2232561"/>
              <a:gd name="connsiteX19" fmla="*/ 71251 w 10503380"/>
              <a:gd name="connsiteY19" fmla="*/ 997528 h 2232561"/>
              <a:gd name="connsiteX20" fmla="*/ 35626 w 10503380"/>
              <a:gd name="connsiteY20" fmla="*/ 950026 h 2232561"/>
              <a:gd name="connsiteX21" fmla="*/ 23750 w 10503380"/>
              <a:gd name="connsiteY21" fmla="*/ 902525 h 2232561"/>
              <a:gd name="connsiteX22" fmla="*/ 11875 w 10503380"/>
              <a:gd name="connsiteY22" fmla="*/ 831273 h 2232561"/>
              <a:gd name="connsiteX23" fmla="*/ 0 w 10503380"/>
              <a:gd name="connsiteY23" fmla="*/ 795647 h 2232561"/>
              <a:gd name="connsiteX24" fmla="*/ 11875 w 10503380"/>
              <a:gd name="connsiteY24" fmla="*/ 510639 h 2232561"/>
              <a:gd name="connsiteX25" fmla="*/ 71251 w 10503380"/>
              <a:gd name="connsiteY25" fmla="*/ 439387 h 2232561"/>
              <a:gd name="connsiteX26" fmla="*/ 106877 w 10503380"/>
              <a:gd name="connsiteY26" fmla="*/ 415637 h 2232561"/>
              <a:gd name="connsiteX27" fmla="*/ 261257 w 10503380"/>
              <a:gd name="connsiteY27" fmla="*/ 368135 h 2232561"/>
              <a:gd name="connsiteX28" fmla="*/ 332509 w 10503380"/>
              <a:gd name="connsiteY28" fmla="*/ 344385 h 2232561"/>
              <a:gd name="connsiteX29" fmla="*/ 368135 w 10503380"/>
              <a:gd name="connsiteY29" fmla="*/ 332509 h 2232561"/>
              <a:gd name="connsiteX30" fmla="*/ 415636 w 10503380"/>
              <a:gd name="connsiteY30" fmla="*/ 308759 h 2232561"/>
              <a:gd name="connsiteX31" fmla="*/ 463137 w 10503380"/>
              <a:gd name="connsiteY31" fmla="*/ 237507 h 2232561"/>
              <a:gd name="connsiteX32" fmla="*/ 486888 w 10503380"/>
              <a:gd name="connsiteY32" fmla="*/ 166255 h 2232561"/>
              <a:gd name="connsiteX33" fmla="*/ 522514 w 10503380"/>
              <a:gd name="connsiteY33" fmla="*/ 142504 h 2232561"/>
              <a:gd name="connsiteX34" fmla="*/ 558140 w 10503380"/>
              <a:gd name="connsiteY34" fmla="*/ 106878 h 2232561"/>
              <a:gd name="connsiteX35" fmla="*/ 593766 w 10503380"/>
              <a:gd name="connsiteY35" fmla="*/ 95003 h 2232561"/>
              <a:gd name="connsiteX36" fmla="*/ 676893 w 10503380"/>
              <a:gd name="connsiteY36" fmla="*/ 35626 h 2232561"/>
              <a:gd name="connsiteX37" fmla="*/ 712519 w 10503380"/>
              <a:gd name="connsiteY37" fmla="*/ 11876 h 2232561"/>
              <a:gd name="connsiteX38" fmla="*/ 748145 w 10503380"/>
              <a:gd name="connsiteY38" fmla="*/ 0 h 2232561"/>
              <a:gd name="connsiteX39" fmla="*/ 1021277 w 10503380"/>
              <a:gd name="connsiteY39" fmla="*/ 11876 h 2232561"/>
              <a:gd name="connsiteX40" fmla="*/ 1056903 w 10503380"/>
              <a:gd name="connsiteY40" fmla="*/ 23751 h 2232561"/>
              <a:gd name="connsiteX41" fmla="*/ 1104405 w 10503380"/>
              <a:gd name="connsiteY41" fmla="*/ 35626 h 2232561"/>
              <a:gd name="connsiteX42" fmla="*/ 1223158 w 10503380"/>
              <a:gd name="connsiteY42" fmla="*/ 83128 h 2232561"/>
              <a:gd name="connsiteX43" fmla="*/ 1306285 w 10503380"/>
              <a:gd name="connsiteY43" fmla="*/ 95003 h 2232561"/>
              <a:gd name="connsiteX44" fmla="*/ 1341911 w 10503380"/>
              <a:gd name="connsiteY44" fmla="*/ 106878 h 2232561"/>
              <a:gd name="connsiteX45" fmla="*/ 1448789 w 10503380"/>
              <a:gd name="connsiteY45" fmla="*/ 130629 h 2232561"/>
              <a:gd name="connsiteX46" fmla="*/ 1484415 w 10503380"/>
              <a:gd name="connsiteY46" fmla="*/ 142504 h 2232561"/>
              <a:gd name="connsiteX47" fmla="*/ 1531916 w 10503380"/>
              <a:gd name="connsiteY47" fmla="*/ 154380 h 2232561"/>
              <a:gd name="connsiteX48" fmla="*/ 1603168 w 10503380"/>
              <a:gd name="connsiteY48" fmla="*/ 178130 h 2232561"/>
              <a:gd name="connsiteX49" fmla="*/ 1710046 w 10503380"/>
              <a:gd name="connsiteY49" fmla="*/ 201881 h 2232561"/>
              <a:gd name="connsiteX50" fmla="*/ 1828800 w 10503380"/>
              <a:gd name="connsiteY50" fmla="*/ 237507 h 2232561"/>
              <a:gd name="connsiteX51" fmla="*/ 1876301 w 10503380"/>
              <a:gd name="connsiteY51" fmla="*/ 261258 h 2232561"/>
              <a:gd name="connsiteX52" fmla="*/ 1947553 w 10503380"/>
              <a:gd name="connsiteY52" fmla="*/ 273133 h 2232561"/>
              <a:gd name="connsiteX53" fmla="*/ 2517568 w 10503380"/>
              <a:gd name="connsiteY53" fmla="*/ 261258 h 2232561"/>
              <a:gd name="connsiteX54" fmla="*/ 2624446 w 10503380"/>
              <a:gd name="connsiteY54" fmla="*/ 237507 h 2232561"/>
              <a:gd name="connsiteX55" fmla="*/ 2660072 w 10503380"/>
              <a:gd name="connsiteY55" fmla="*/ 225632 h 2232561"/>
              <a:gd name="connsiteX56" fmla="*/ 2790701 w 10503380"/>
              <a:gd name="connsiteY56" fmla="*/ 201881 h 2232561"/>
              <a:gd name="connsiteX57" fmla="*/ 3004457 w 10503380"/>
              <a:gd name="connsiteY57" fmla="*/ 166255 h 2232561"/>
              <a:gd name="connsiteX58" fmla="*/ 3051958 w 10503380"/>
              <a:gd name="connsiteY58" fmla="*/ 154380 h 2232561"/>
              <a:gd name="connsiteX59" fmla="*/ 3158836 w 10503380"/>
              <a:gd name="connsiteY59" fmla="*/ 142504 h 2232561"/>
              <a:gd name="connsiteX60" fmla="*/ 3431968 w 10503380"/>
              <a:gd name="connsiteY60" fmla="*/ 130629 h 2232561"/>
              <a:gd name="connsiteX61" fmla="*/ 3550722 w 10503380"/>
              <a:gd name="connsiteY61" fmla="*/ 95003 h 2232561"/>
              <a:gd name="connsiteX62" fmla="*/ 3633849 w 10503380"/>
              <a:gd name="connsiteY62" fmla="*/ 83128 h 2232561"/>
              <a:gd name="connsiteX63" fmla="*/ 3883231 w 10503380"/>
              <a:gd name="connsiteY63" fmla="*/ 47502 h 2232561"/>
              <a:gd name="connsiteX64" fmla="*/ 4073236 w 10503380"/>
              <a:gd name="connsiteY64" fmla="*/ 23751 h 2232561"/>
              <a:gd name="connsiteX65" fmla="*/ 4358244 w 10503380"/>
              <a:gd name="connsiteY65" fmla="*/ 11876 h 2232561"/>
              <a:gd name="connsiteX66" fmla="*/ 4678877 w 10503380"/>
              <a:gd name="connsiteY66" fmla="*/ 47502 h 2232561"/>
              <a:gd name="connsiteX67" fmla="*/ 4726379 w 10503380"/>
              <a:gd name="connsiteY67" fmla="*/ 71252 h 2232561"/>
              <a:gd name="connsiteX68" fmla="*/ 4821381 w 10503380"/>
              <a:gd name="connsiteY68" fmla="*/ 95003 h 2232561"/>
              <a:gd name="connsiteX69" fmla="*/ 4916384 w 10503380"/>
              <a:gd name="connsiteY69" fmla="*/ 130629 h 2232561"/>
              <a:gd name="connsiteX70" fmla="*/ 5058888 w 10503380"/>
              <a:gd name="connsiteY70" fmla="*/ 142504 h 2232561"/>
              <a:gd name="connsiteX71" fmla="*/ 5522026 w 10503380"/>
              <a:gd name="connsiteY71" fmla="*/ 118754 h 2232561"/>
              <a:gd name="connsiteX72" fmla="*/ 5688280 w 10503380"/>
              <a:gd name="connsiteY72" fmla="*/ 95003 h 2232561"/>
              <a:gd name="connsiteX73" fmla="*/ 5759532 w 10503380"/>
              <a:gd name="connsiteY73" fmla="*/ 71252 h 2232561"/>
              <a:gd name="connsiteX74" fmla="*/ 6923314 w 10503380"/>
              <a:gd name="connsiteY74" fmla="*/ 71252 h 2232561"/>
              <a:gd name="connsiteX75" fmla="*/ 7018316 w 10503380"/>
              <a:gd name="connsiteY75" fmla="*/ 142504 h 2232561"/>
              <a:gd name="connsiteX76" fmla="*/ 7053942 w 10503380"/>
              <a:gd name="connsiteY76" fmla="*/ 154380 h 2232561"/>
              <a:gd name="connsiteX77" fmla="*/ 7445828 w 10503380"/>
              <a:gd name="connsiteY77" fmla="*/ 190006 h 2232561"/>
              <a:gd name="connsiteX78" fmla="*/ 7659584 w 10503380"/>
              <a:gd name="connsiteY78" fmla="*/ 213756 h 2232561"/>
              <a:gd name="connsiteX79" fmla="*/ 9286503 w 10503380"/>
              <a:gd name="connsiteY79" fmla="*/ 261258 h 2232561"/>
              <a:gd name="connsiteX80" fmla="*/ 9476509 w 10503380"/>
              <a:gd name="connsiteY80" fmla="*/ 332509 h 2232561"/>
              <a:gd name="connsiteX81" fmla="*/ 9666514 w 10503380"/>
              <a:gd name="connsiteY81" fmla="*/ 415637 h 2232561"/>
              <a:gd name="connsiteX82" fmla="*/ 9785267 w 10503380"/>
              <a:gd name="connsiteY82" fmla="*/ 439387 h 2232561"/>
              <a:gd name="connsiteX83" fmla="*/ 9820893 w 10503380"/>
              <a:gd name="connsiteY83" fmla="*/ 463138 h 2232561"/>
              <a:gd name="connsiteX84" fmla="*/ 10058400 w 10503380"/>
              <a:gd name="connsiteY84" fmla="*/ 498764 h 2232561"/>
              <a:gd name="connsiteX85" fmla="*/ 10153402 w 10503380"/>
              <a:gd name="connsiteY85" fmla="*/ 510639 h 2232561"/>
              <a:gd name="connsiteX86" fmla="*/ 10236529 w 10503380"/>
              <a:gd name="connsiteY86" fmla="*/ 534390 h 2232561"/>
              <a:gd name="connsiteX87" fmla="*/ 10260280 w 10503380"/>
              <a:gd name="connsiteY87" fmla="*/ 570016 h 2232561"/>
              <a:gd name="connsiteX88" fmla="*/ 10272155 w 10503380"/>
              <a:gd name="connsiteY88" fmla="*/ 700645 h 2232561"/>
              <a:gd name="connsiteX89" fmla="*/ 10284031 w 10503380"/>
              <a:gd name="connsiteY89" fmla="*/ 736271 h 2232561"/>
              <a:gd name="connsiteX90" fmla="*/ 10295906 w 10503380"/>
              <a:gd name="connsiteY90" fmla="*/ 1045029 h 2232561"/>
              <a:gd name="connsiteX91" fmla="*/ 10307781 w 10503380"/>
              <a:gd name="connsiteY91" fmla="*/ 1080655 h 2232561"/>
              <a:gd name="connsiteX92" fmla="*/ 10331532 w 10503380"/>
              <a:gd name="connsiteY92" fmla="*/ 1175658 h 2232561"/>
              <a:gd name="connsiteX93" fmla="*/ 10390909 w 10503380"/>
              <a:gd name="connsiteY93" fmla="*/ 1330037 h 2232561"/>
              <a:gd name="connsiteX94" fmla="*/ 10414659 w 10503380"/>
              <a:gd name="connsiteY94" fmla="*/ 1365663 h 2232561"/>
              <a:gd name="connsiteX95" fmla="*/ 10426535 w 10503380"/>
              <a:gd name="connsiteY95" fmla="*/ 1436915 h 2232561"/>
              <a:gd name="connsiteX96" fmla="*/ 10438410 w 10503380"/>
              <a:gd name="connsiteY96" fmla="*/ 1472541 h 2232561"/>
              <a:gd name="connsiteX97" fmla="*/ 10462161 w 10503380"/>
              <a:gd name="connsiteY97" fmla="*/ 1710047 h 2232561"/>
              <a:gd name="connsiteX98" fmla="*/ 10474036 w 10503380"/>
              <a:gd name="connsiteY98" fmla="*/ 1828800 h 2232561"/>
              <a:gd name="connsiteX99" fmla="*/ 10474036 w 10503380"/>
              <a:gd name="connsiteY99" fmla="*/ 1983180 h 2232561"/>
              <a:gd name="connsiteX100" fmla="*/ 10390909 w 10503380"/>
              <a:gd name="connsiteY100" fmla="*/ 2006930 h 2232561"/>
              <a:gd name="connsiteX101" fmla="*/ 10272155 w 10503380"/>
              <a:gd name="connsiteY101" fmla="*/ 2030681 h 2232561"/>
              <a:gd name="connsiteX102" fmla="*/ 10212779 w 10503380"/>
              <a:gd name="connsiteY102" fmla="*/ 2042556 h 2232561"/>
              <a:gd name="connsiteX103" fmla="*/ 10153402 w 10503380"/>
              <a:gd name="connsiteY103" fmla="*/ 2078182 h 2232561"/>
              <a:gd name="connsiteX104" fmla="*/ 10082150 w 10503380"/>
              <a:gd name="connsiteY104" fmla="*/ 2090058 h 2232561"/>
              <a:gd name="connsiteX105" fmla="*/ 9607137 w 10503380"/>
              <a:gd name="connsiteY105" fmla="*/ 2101933 h 2232561"/>
              <a:gd name="connsiteX106" fmla="*/ 9476509 w 10503380"/>
              <a:gd name="connsiteY106" fmla="*/ 2125684 h 2232561"/>
              <a:gd name="connsiteX107" fmla="*/ 9440883 w 10503380"/>
              <a:gd name="connsiteY107" fmla="*/ 2137559 h 2232561"/>
              <a:gd name="connsiteX108" fmla="*/ 9345880 w 10503380"/>
              <a:gd name="connsiteY108" fmla="*/ 2149434 h 2232561"/>
              <a:gd name="connsiteX109" fmla="*/ 9215251 w 10503380"/>
              <a:gd name="connsiteY109" fmla="*/ 2173185 h 2232561"/>
              <a:gd name="connsiteX110" fmla="*/ 9167750 w 10503380"/>
              <a:gd name="connsiteY110" fmla="*/ 2185060 h 2232561"/>
              <a:gd name="connsiteX111" fmla="*/ 9108374 w 10503380"/>
              <a:gd name="connsiteY111" fmla="*/ 2196935 h 2232561"/>
              <a:gd name="connsiteX112" fmla="*/ 7196446 w 10503380"/>
              <a:gd name="connsiteY112" fmla="*/ 2173185 h 2232561"/>
              <a:gd name="connsiteX113" fmla="*/ 7148945 w 10503380"/>
              <a:gd name="connsiteY113" fmla="*/ 2161309 h 2232561"/>
              <a:gd name="connsiteX114" fmla="*/ 7018316 w 10503380"/>
              <a:gd name="connsiteY114" fmla="*/ 2149434 h 2232561"/>
              <a:gd name="connsiteX115" fmla="*/ 6923314 w 10503380"/>
              <a:gd name="connsiteY115" fmla="*/ 2125684 h 2232561"/>
              <a:gd name="connsiteX116" fmla="*/ 6780810 w 10503380"/>
              <a:gd name="connsiteY116" fmla="*/ 2101933 h 2232561"/>
              <a:gd name="connsiteX117" fmla="*/ 6650181 w 10503380"/>
              <a:gd name="connsiteY117" fmla="*/ 2066307 h 2232561"/>
              <a:gd name="connsiteX118" fmla="*/ 5949537 w 10503380"/>
              <a:gd name="connsiteY118" fmla="*/ 2054432 h 2232561"/>
              <a:gd name="connsiteX119" fmla="*/ 5260768 w 10503380"/>
              <a:gd name="connsiteY119" fmla="*/ 2030681 h 2232561"/>
              <a:gd name="connsiteX120" fmla="*/ 5118264 w 10503380"/>
              <a:gd name="connsiteY120" fmla="*/ 2018806 h 2232561"/>
              <a:gd name="connsiteX121" fmla="*/ 3930732 w 10503380"/>
              <a:gd name="connsiteY121" fmla="*/ 2018806 h 2232561"/>
              <a:gd name="connsiteX122" fmla="*/ 3859480 w 10503380"/>
              <a:gd name="connsiteY122" fmla="*/ 2042556 h 2232561"/>
              <a:gd name="connsiteX123" fmla="*/ 3764477 w 10503380"/>
              <a:gd name="connsiteY123" fmla="*/ 2066307 h 2232561"/>
              <a:gd name="connsiteX124" fmla="*/ 2303813 w 10503380"/>
              <a:gd name="connsiteY124" fmla="*/ 2078182 h 2232561"/>
              <a:gd name="connsiteX125" fmla="*/ 2196935 w 10503380"/>
              <a:gd name="connsiteY125" fmla="*/ 2101933 h 2232561"/>
              <a:gd name="connsiteX126" fmla="*/ 2090057 w 10503380"/>
              <a:gd name="connsiteY126" fmla="*/ 2149434 h 2232561"/>
              <a:gd name="connsiteX127" fmla="*/ 1163781 w 10503380"/>
              <a:gd name="connsiteY127" fmla="*/ 2161309 h 2232561"/>
              <a:gd name="connsiteX128" fmla="*/ 1128155 w 10503380"/>
              <a:gd name="connsiteY128" fmla="*/ 2185060 h 2232561"/>
              <a:gd name="connsiteX129" fmla="*/ 1092529 w 10503380"/>
              <a:gd name="connsiteY129" fmla="*/ 2196935 h 2232561"/>
              <a:gd name="connsiteX130" fmla="*/ 1056903 w 10503380"/>
              <a:gd name="connsiteY130" fmla="*/ 2232561 h 2232561"/>
              <a:gd name="connsiteX131" fmla="*/ 1021277 w 10503380"/>
              <a:gd name="connsiteY131" fmla="*/ 2220686 h 2232561"/>
              <a:gd name="connsiteX132" fmla="*/ 985651 w 10503380"/>
              <a:gd name="connsiteY132" fmla="*/ 2196935 h 2232561"/>
              <a:gd name="connsiteX133" fmla="*/ 926275 w 10503380"/>
              <a:gd name="connsiteY133" fmla="*/ 2185060 h 2232561"/>
              <a:gd name="connsiteX134" fmla="*/ 926275 w 10503380"/>
              <a:gd name="connsiteY134" fmla="*/ 2173185 h 223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10503380" h="2232561">
                <a:moveTo>
                  <a:pt x="926275" y="2173185"/>
                </a:moveTo>
                <a:cubicBezTo>
                  <a:pt x="922317" y="2149434"/>
                  <a:pt x="917972" y="2125745"/>
                  <a:pt x="914400" y="2101933"/>
                </a:cubicBezTo>
                <a:cubicBezTo>
                  <a:pt x="906096" y="2046571"/>
                  <a:pt x="905632" y="1989617"/>
                  <a:pt x="890649" y="1935678"/>
                </a:cubicBezTo>
                <a:cubicBezTo>
                  <a:pt x="882929" y="1907886"/>
                  <a:pt x="822246" y="1859607"/>
                  <a:pt x="807522" y="1840676"/>
                </a:cubicBezTo>
                <a:cubicBezTo>
                  <a:pt x="738110" y="1751432"/>
                  <a:pt x="807452" y="1805003"/>
                  <a:pt x="736270" y="1757548"/>
                </a:cubicBezTo>
                <a:cubicBezTo>
                  <a:pt x="728353" y="1745673"/>
                  <a:pt x="722611" y="1732014"/>
                  <a:pt x="712519" y="1721922"/>
                </a:cubicBezTo>
                <a:cubicBezTo>
                  <a:pt x="643907" y="1653311"/>
                  <a:pt x="709357" y="1750090"/>
                  <a:pt x="641267" y="1662546"/>
                </a:cubicBezTo>
                <a:cubicBezTo>
                  <a:pt x="623742" y="1640014"/>
                  <a:pt x="593766" y="1591294"/>
                  <a:pt x="593766" y="1591294"/>
                </a:cubicBezTo>
                <a:cubicBezTo>
                  <a:pt x="589807" y="1575460"/>
                  <a:pt x="590943" y="1557373"/>
                  <a:pt x="581890" y="1543793"/>
                </a:cubicBezTo>
                <a:cubicBezTo>
                  <a:pt x="573973" y="1531918"/>
                  <a:pt x="557878" y="1528338"/>
                  <a:pt x="546264" y="1520042"/>
                </a:cubicBezTo>
                <a:cubicBezTo>
                  <a:pt x="530159" y="1508538"/>
                  <a:pt x="512758" y="1498411"/>
                  <a:pt x="498763" y="1484416"/>
                </a:cubicBezTo>
                <a:cubicBezTo>
                  <a:pt x="484768" y="1470421"/>
                  <a:pt x="475012" y="1452749"/>
                  <a:pt x="463137" y="1436915"/>
                </a:cubicBezTo>
                <a:cubicBezTo>
                  <a:pt x="459179" y="1425040"/>
                  <a:pt x="459189" y="1410977"/>
                  <a:pt x="451262" y="1401289"/>
                </a:cubicBezTo>
                <a:cubicBezTo>
                  <a:pt x="422903" y="1366627"/>
                  <a:pt x="391230" y="1334263"/>
                  <a:pt x="356259" y="1306286"/>
                </a:cubicBezTo>
                <a:cubicBezTo>
                  <a:pt x="336467" y="1290452"/>
                  <a:pt x="313933" y="1277540"/>
                  <a:pt x="296883" y="1258785"/>
                </a:cubicBezTo>
                <a:cubicBezTo>
                  <a:pt x="273977" y="1233589"/>
                  <a:pt x="258778" y="1202248"/>
                  <a:pt x="237506" y="1175658"/>
                </a:cubicBezTo>
                <a:cubicBezTo>
                  <a:pt x="227015" y="1162544"/>
                  <a:pt x="212631" y="1152934"/>
                  <a:pt x="201880" y="1140032"/>
                </a:cubicBezTo>
                <a:cubicBezTo>
                  <a:pt x="192743" y="1129068"/>
                  <a:pt x="188221" y="1114498"/>
                  <a:pt x="178129" y="1104406"/>
                </a:cubicBezTo>
                <a:cubicBezTo>
                  <a:pt x="99500" y="1025777"/>
                  <a:pt x="159636" y="1110714"/>
                  <a:pt x="95002" y="1033154"/>
                </a:cubicBezTo>
                <a:cubicBezTo>
                  <a:pt x="85865" y="1022190"/>
                  <a:pt x="79547" y="1009142"/>
                  <a:pt x="71251" y="997528"/>
                </a:cubicBezTo>
                <a:cubicBezTo>
                  <a:pt x="59747" y="981422"/>
                  <a:pt x="47501" y="965860"/>
                  <a:pt x="35626" y="950026"/>
                </a:cubicBezTo>
                <a:cubicBezTo>
                  <a:pt x="31667" y="934192"/>
                  <a:pt x="26951" y="918529"/>
                  <a:pt x="23750" y="902525"/>
                </a:cubicBezTo>
                <a:cubicBezTo>
                  <a:pt x="19028" y="878914"/>
                  <a:pt x="17098" y="854778"/>
                  <a:pt x="11875" y="831273"/>
                </a:cubicBezTo>
                <a:cubicBezTo>
                  <a:pt x="9160" y="819053"/>
                  <a:pt x="3958" y="807522"/>
                  <a:pt x="0" y="795647"/>
                </a:cubicBezTo>
                <a:cubicBezTo>
                  <a:pt x="3958" y="700644"/>
                  <a:pt x="4851" y="605464"/>
                  <a:pt x="11875" y="510639"/>
                </a:cubicBezTo>
                <a:cubicBezTo>
                  <a:pt x="15015" y="468246"/>
                  <a:pt x="37443" y="463536"/>
                  <a:pt x="71251" y="439387"/>
                </a:cubicBezTo>
                <a:cubicBezTo>
                  <a:pt x="82865" y="431091"/>
                  <a:pt x="93703" y="421126"/>
                  <a:pt x="106877" y="415637"/>
                </a:cubicBezTo>
                <a:cubicBezTo>
                  <a:pt x="224588" y="366591"/>
                  <a:pt x="179345" y="392709"/>
                  <a:pt x="261257" y="368135"/>
                </a:cubicBezTo>
                <a:cubicBezTo>
                  <a:pt x="285237" y="360941"/>
                  <a:pt x="308758" y="352302"/>
                  <a:pt x="332509" y="344385"/>
                </a:cubicBezTo>
                <a:cubicBezTo>
                  <a:pt x="344384" y="340427"/>
                  <a:pt x="356939" y="338107"/>
                  <a:pt x="368135" y="332509"/>
                </a:cubicBezTo>
                <a:lnTo>
                  <a:pt x="415636" y="308759"/>
                </a:lnTo>
                <a:cubicBezTo>
                  <a:pt x="431470" y="285008"/>
                  <a:pt x="454110" y="264587"/>
                  <a:pt x="463137" y="237507"/>
                </a:cubicBezTo>
                <a:cubicBezTo>
                  <a:pt x="471054" y="213756"/>
                  <a:pt x="466057" y="180142"/>
                  <a:pt x="486888" y="166255"/>
                </a:cubicBezTo>
                <a:cubicBezTo>
                  <a:pt x="498763" y="158338"/>
                  <a:pt x="511550" y="151641"/>
                  <a:pt x="522514" y="142504"/>
                </a:cubicBezTo>
                <a:cubicBezTo>
                  <a:pt x="535416" y="131753"/>
                  <a:pt x="544166" y="116194"/>
                  <a:pt x="558140" y="106878"/>
                </a:cubicBezTo>
                <a:cubicBezTo>
                  <a:pt x="568555" y="99934"/>
                  <a:pt x="581891" y="98961"/>
                  <a:pt x="593766" y="95003"/>
                </a:cubicBezTo>
                <a:cubicBezTo>
                  <a:pt x="677745" y="39017"/>
                  <a:pt x="573759" y="109293"/>
                  <a:pt x="676893" y="35626"/>
                </a:cubicBezTo>
                <a:cubicBezTo>
                  <a:pt x="688507" y="27330"/>
                  <a:pt x="699754" y="18259"/>
                  <a:pt x="712519" y="11876"/>
                </a:cubicBezTo>
                <a:cubicBezTo>
                  <a:pt x="723715" y="6278"/>
                  <a:pt x="736270" y="3959"/>
                  <a:pt x="748145" y="0"/>
                </a:cubicBezTo>
                <a:cubicBezTo>
                  <a:pt x="839189" y="3959"/>
                  <a:pt x="930415" y="4887"/>
                  <a:pt x="1021277" y="11876"/>
                </a:cubicBezTo>
                <a:cubicBezTo>
                  <a:pt x="1033758" y="12836"/>
                  <a:pt x="1044867" y="20312"/>
                  <a:pt x="1056903" y="23751"/>
                </a:cubicBezTo>
                <a:cubicBezTo>
                  <a:pt x="1072596" y="28235"/>
                  <a:pt x="1088571" y="31668"/>
                  <a:pt x="1104405" y="35626"/>
                </a:cubicBezTo>
                <a:cubicBezTo>
                  <a:pt x="1150581" y="58714"/>
                  <a:pt x="1168653" y="70550"/>
                  <a:pt x="1223158" y="83128"/>
                </a:cubicBezTo>
                <a:cubicBezTo>
                  <a:pt x="1250432" y="89422"/>
                  <a:pt x="1278576" y="91045"/>
                  <a:pt x="1306285" y="95003"/>
                </a:cubicBezTo>
                <a:cubicBezTo>
                  <a:pt x="1318160" y="98961"/>
                  <a:pt x="1329767" y="103842"/>
                  <a:pt x="1341911" y="106878"/>
                </a:cubicBezTo>
                <a:cubicBezTo>
                  <a:pt x="1439857" y="131365"/>
                  <a:pt x="1363460" y="106250"/>
                  <a:pt x="1448789" y="130629"/>
                </a:cubicBezTo>
                <a:cubicBezTo>
                  <a:pt x="1460825" y="134068"/>
                  <a:pt x="1472379" y="139065"/>
                  <a:pt x="1484415" y="142504"/>
                </a:cubicBezTo>
                <a:cubicBezTo>
                  <a:pt x="1500108" y="146988"/>
                  <a:pt x="1516283" y="149690"/>
                  <a:pt x="1531916" y="154380"/>
                </a:cubicBezTo>
                <a:cubicBezTo>
                  <a:pt x="1555895" y="161574"/>
                  <a:pt x="1578619" y="173220"/>
                  <a:pt x="1603168" y="178130"/>
                </a:cubicBezTo>
                <a:cubicBezTo>
                  <a:pt x="1637059" y="184909"/>
                  <a:pt x="1676512" y="191821"/>
                  <a:pt x="1710046" y="201881"/>
                </a:cubicBezTo>
                <a:cubicBezTo>
                  <a:pt x="1854599" y="245247"/>
                  <a:pt x="1719317" y="210137"/>
                  <a:pt x="1828800" y="237507"/>
                </a:cubicBezTo>
                <a:cubicBezTo>
                  <a:pt x="1844634" y="245424"/>
                  <a:pt x="1859345" y="256171"/>
                  <a:pt x="1876301" y="261258"/>
                </a:cubicBezTo>
                <a:cubicBezTo>
                  <a:pt x="1899364" y="268177"/>
                  <a:pt x="1923475" y="273133"/>
                  <a:pt x="1947553" y="273133"/>
                </a:cubicBezTo>
                <a:cubicBezTo>
                  <a:pt x="2137599" y="273133"/>
                  <a:pt x="2327563" y="265216"/>
                  <a:pt x="2517568" y="261258"/>
                </a:cubicBezTo>
                <a:cubicBezTo>
                  <a:pt x="2597762" y="234525"/>
                  <a:pt x="2499057" y="265370"/>
                  <a:pt x="2624446" y="237507"/>
                </a:cubicBezTo>
                <a:cubicBezTo>
                  <a:pt x="2636666" y="234792"/>
                  <a:pt x="2647928" y="228668"/>
                  <a:pt x="2660072" y="225632"/>
                </a:cubicBezTo>
                <a:cubicBezTo>
                  <a:pt x="2693279" y="217330"/>
                  <a:pt x="2758924" y="207177"/>
                  <a:pt x="2790701" y="201881"/>
                </a:cubicBezTo>
                <a:cubicBezTo>
                  <a:pt x="2893875" y="150293"/>
                  <a:pt x="2801779" y="188774"/>
                  <a:pt x="3004457" y="166255"/>
                </a:cubicBezTo>
                <a:cubicBezTo>
                  <a:pt x="3020678" y="164453"/>
                  <a:pt x="3035827" y="156862"/>
                  <a:pt x="3051958" y="154380"/>
                </a:cubicBezTo>
                <a:cubicBezTo>
                  <a:pt x="3087386" y="148929"/>
                  <a:pt x="3123061" y="144740"/>
                  <a:pt x="3158836" y="142504"/>
                </a:cubicBezTo>
                <a:cubicBezTo>
                  <a:pt x="3249789" y="136819"/>
                  <a:pt x="3340924" y="134587"/>
                  <a:pt x="3431968" y="130629"/>
                </a:cubicBezTo>
                <a:cubicBezTo>
                  <a:pt x="3471553" y="118754"/>
                  <a:pt x="3510493" y="104469"/>
                  <a:pt x="3550722" y="95003"/>
                </a:cubicBezTo>
                <a:cubicBezTo>
                  <a:pt x="3577968" y="88592"/>
                  <a:pt x="3606201" y="87493"/>
                  <a:pt x="3633849" y="83128"/>
                </a:cubicBezTo>
                <a:cubicBezTo>
                  <a:pt x="3946965" y="33688"/>
                  <a:pt x="3627814" y="79430"/>
                  <a:pt x="3883231" y="47502"/>
                </a:cubicBezTo>
                <a:cubicBezTo>
                  <a:pt x="3952258" y="38873"/>
                  <a:pt x="4002039" y="28066"/>
                  <a:pt x="4073236" y="23751"/>
                </a:cubicBezTo>
                <a:cubicBezTo>
                  <a:pt x="4168147" y="17999"/>
                  <a:pt x="4263241" y="15834"/>
                  <a:pt x="4358244" y="11876"/>
                </a:cubicBezTo>
                <a:cubicBezTo>
                  <a:pt x="4465122" y="23751"/>
                  <a:pt x="4572714" y="30379"/>
                  <a:pt x="4678877" y="47502"/>
                </a:cubicBezTo>
                <a:cubicBezTo>
                  <a:pt x="4696354" y="50321"/>
                  <a:pt x="4710108" y="64279"/>
                  <a:pt x="4726379" y="71252"/>
                </a:cubicBezTo>
                <a:cubicBezTo>
                  <a:pt x="4777597" y="93203"/>
                  <a:pt x="4755464" y="74721"/>
                  <a:pt x="4821381" y="95003"/>
                </a:cubicBezTo>
                <a:cubicBezTo>
                  <a:pt x="4853706" y="104949"/>
                  <a:pt x="4883220" y="123996"/>
                  <a:pt x="4916384" y="130629"/>
                </a:cubicBezTo>
                <a:cubicBezTo>
                  <a:pt x="4963124" y="139977"/>
                  <a:pt x="5011387" y="138546"/>
                  <a:pt x="5058888" y="142504"/>
                </a:cubicBezTo>
                <a:cubicBezTo>
                  <a:pt x="5213267" y="134587"/>
                  <a:pt x="5367882" y="130387"/>
                  <a:pt x="5522026" y="118754"/>
                </a:cubicBezTo>
                <a:cubicBezTo>
                  <a:pt x="5577848" y="114541"/>
                  <a:pt x="5688280" y="95003"/>
                  <a:pt x="5688280" y="95003"/>
                </a:cubicBezTo>
                <a:cubicBezTo>
                  <a:pt x="5712031" y="87086"/>
                  <a:pt x="5734574" y="73222"/>
                  <a:pt x="5759532" y="71252"/>
                </a:cubicBezTo>
                <a:cubicBezTo>
                  <a:pt x="6075695" y="46292"/>
                  <a:pt x="6682903" y="67610"/>
                  <a:pt x="6923314" y="71252"/>
                </a:cubicBezTo>
                <a:cubicBezTo>
                  <a:pt x="6937888" y="82911"/>
                  <a:pt x="6993103" y="129898"/>
                  <a:pt x="7018316" y="142504"/>
                </a:cubicBezTo>
                <a:cubicBezTo>
                  <a:pt x="7029512" y="148102"/>
                  <a:pt x="7041865" y="151086"/>
                  <a:pt x="7053942" y="154380"/>
                </a:cubicBezTo>
                <a:cubicBezTo>
                  <a:pt x="7226361" y="201403"/>
                  <a:pt x="7172966" y="179091"/>
                  <a:pt x="7445828" y="190006"/>
                </a:cubicBezTo>
                <a:cubicBezTo>
                  <a:pt x="7517080" y="197923"/>
                  <a:pt x="7587920" y="211793"/>
                  <a:pt x="7659584" y="213756"/>
                </a:cubicBezTo>
                <a:cubicBezTo>
                  <a:pt x="9310164" y="258977"/>
                  <a:pt x="8678178" y="126071"/>
                  <a:pt x="9286503" y="261258"/>
                </a:cubicBezTo>
                <a:cubicBezTo>
                  <a:pt x="9551018" y="393514"/>
                  <a:pt x="9217793" y="235490"/>
                  <a:pt x="9476509" y="332509"/>
                </a:cubicBezTo>
                <a:cubicBezTo>
                  <a:pt x="9541239" y="356783"/>
                  <a:pt x="9598323" y="404272"/>
                  <a:pt x="9666514" y="415637"/>
                </a:cubicBezTo>
                <a:cubicBezTo>
                  <a:pt x="9753865" y="430195"/>
                  <a:pt x="9714407" y="421672"/>
                  <a:pt x="9785267" y="439387"/>
                </a:cubicBezTo>
                <a:cubicBezTo>
                  <a:pt x="9797142" y="447304"/>
                  <a:pt x="9807641" y="457837"/>
                  <a:pt x="9820893" y="463138"/>
                </a:cubicBezTo>
                <a:cubicBezTo>
                  <a:pt x="9910009" y="498785"/>
                  <a:pt x="9953441" y="488768"/>
                  <a:pt x="10058400" y="498764"/>
                </a:cubicBezTo>
                <a:cubicBezTo>
                  <a:pt x="10090170" y="501790"/>
                  <a:pt x="10121735" y="506681"/>
                  <a:pt x="10153402" y="510639"/>
                </a:cubicBezTo>
                <a:cubicBezTo>
                  <a:pt x="10181111" y="518556"/>
                  <a:pt x="10211338" y="520395"/>
                  <a:pt x="10236529" y="534390"/>
                </a:cubicBezTo>
                <a:cubicBezTo>
                  <a:pt x="10249005" y="541321"/>
                  <a:pt x="10257290" y="556060"/>
                  <a:pt x="10260280" y="570016"/>
                </a:cubicBezTo>
                <a:cubicBezTo>
                  <a:pt x="10269441" y="612768"/>
                  <a:pt x="10265972" y="657362"/>
                  <a:pt x="10272155" y="700645"/>
                </a:cubicBezTo>
                <a:cubicBezTo>
                  <a:pt x="10273925" y="713037"/>
                  <a:pt x="10280072" y="724396"/>
                  <a:pt x="10284031" y="736271"/>
                </a:cubicBezTo>
                <a:cubicBezTo>
                  <a:pt x="10287989" y="839190"/>
                  <a:pt x="10288820" y="942278"/>
                  <a:pt x="10295906" y="1045029"/>
                </a:cubicBezTo>
                <a:cubicBezTo>
                  <a:pt x="10296767" y="1057517"/>
                  <a:pt x="10304745" y="1068511"/>
                  <a:pt x="10307781" y="1080655"/>
                </a:cubicBezTo>
                <a:lnTo>
                  <a:pt x="10331532" y="1175658"/>
                </a:lnTo>
                <a:cubicBezTo>
                  <a:pt x="10347444" y="1287045"/>
                  <a:pt x="10327880" y="1235494"/>
                  <a:pt x="10390909" y="1330037"/>
                </a:cubicBezTo>
                <a:lnTo>
                  <a:pt x="10414659" y="1365663"/>
                </a:lnTo>
                <a:cubicBezTo>
                  <a:pt x="10418618" y="1389414"/>
                  <a:pt x="10421312" y="1413410"/>
                  <a:pt x="10426535" y="1436915"/>
                </a:cubicBezTo>
                <a:cubicBezTo>
                  <a:pt x="10429250" y="1449135"/>
                  <a:pt x="10437028" y="1460100"/>
                  <a:pt x="10438410" y="1472541"/>
                </a:cubicBezTo>
                <a:cubicBezTo>
                  <a:pt x="10471452" y="1769924"/>
                  <a:pt x="10431890" y="1558701"/>
                  <a:pt x="10462161" y="1710047"/>
                </a:cubicBezTo>
                <a:cubicBezTo>
                  <a:pt x="10466119" y="1749631"/>
                  <a:pt x="10467987" y="1789481"/>
                  <a:pt x="10474036" y="1828800"/>
                </a:cubicBezTo>
                <a:cubicBezTo>
                  <a:pt x="10483405" y="1889702"/>
                  <a:pt x="10535100" y="1891584"/>
                  <a:pt x="10474036" y="1983180"/>
                </a:cubicBezTo>
                <a:cubicBezTo>
                  <a:pt x="10458051" y="2007158"/>
                  <a:pt x="10418711" y="1999348"/>
                  <a:pt x="10390909" y="2006930"/>
                </a:cubicBezTo>
                <a:cubicBezTo>
                  <a:pt x="10327885" y="2024118"/>
                  <a:pt x="10347944" y="2016902"/>
                  <a:pt x="10272155" y="2030681"/>
                </a:cubicBezTo>
                <a:cubicBezTo>
                  <a:pt x="10252297" y="2034292"/>
                  <a:pt x="10232571" y="2038598"/>
                  <a:pt x="10212779" y="2042556"/>
                </a:cubicBezTo>
                <a:cubicBezTo>
                  <a:pt x="10192987" y="2054431"/>
                  <a:pt x="10175094" y="2070294"/>
                  <a:pt x="10153402" y="2078182"/>
                </a:cubicBezTo>
                <a:cubicBezTo>
                  <a:pt x="10130773" y="2086411"/>
                  <a:pt x="10106206" y="2089012"/>
                  <a:pt x="10082150" y="2090058"/>
                </a:cubicBezTo>
                <a:cubicBezTo>
                  <a:pt x="9923912" y="2096938"/>
                  <a:pt x="9765475" y="2097975"/>
                  <a:pt x="9607137" y="2101933"/>
                </a:cubicBezTo>
                <a:cubicBezTo>
                  <a:pt x="9525434" y="2129167"/>
                  <a:pt x="9624216" y="2098828"/>
                  <a:pt x="9476509" y="2125684"/>
                </a:cubicBezTo>
                <a:cubicBezTo>
                  <a:pt x="9464193" y="2127923"/>
                  <a:pt x="9453199" y="2135320"/>
                  <a:pt x="9440883" y="2137559"/>
                </a:cubicBezTo>
                <a:cubicBezTo>
                  <a:pt x="9409484" y="2143268"/>
                  <a:pt x="9377548" y="2145476"/>
                  <a:pt x="9345880" y="2149434"/>
                </a:cubicBezTo>
                <a:cubicBezTo>
                  <a:pt x="9238144" y="2176368"/>
                  <a:pt x="9371269" y="2144818"/>
                  <a:pt x="9215251" y="2173185"/>
                </a:cubicBezTo>
                <a:cubicBezTo>
                  <a:pt x="9199193" y="2176105"/>
                  <a:pt x="9183682" y="2181520"/>
                  <a:pt x="9167750" y="2185060"/>
                </a:cubicBezTo>
                <a:cubicBezTo>
                  <a:pt x="9148047" y="2189438"/>
                  <a:pt x="9128166" y="2192977"/>
                  <a:pt x="9108374" y="2196935"/>
                </a:cubicBezTo>
                <a:lnTo>
                  <a:pt x="7196446" y="2173185"/>
                </a:lnTo>
                <a:cubicBezTo>
                  <a:pt x="7180132" y="2172712"/>
                  <a:pt x="7165123" y="2163466"/>
                  <a:pt x="7148945" y="2161309"/>
                </a:cubicBezTo>
                <a:cubicBezTo>
                  <a:pt x="7105606" y="2155530"/>
                  <a:pt x="7061859" y="2153392"/>
                  <a:pt x="7018316" y="2149434"/>
                </a:cubicBezTo>
                <a:cubicBezTo>
                  <a:pt x="6986649" y="2141517"/>
                  <a:pt x="6955704" y="2129733"/>
                  <a:pt x="6923314" y="2125684"/>
                </a:cubicBezTo>
                <a:cubicBezTo>
                  <a:pt x="6855959" y="2117264"/>
                  <a:pt x="6836851" y="2118745"/>
                  <a:pt x="6780810" y="2101933"/>
                </a:cubicBezTo>
                <a:cubicBezTo>
                  <a:pt x="6744557" y="2091057"/>
                  <a:pt x="6690452" y="2067565"/>
                  <a:pt x="6650181" y="2066307"/>
                </a:cubicBezTo>
                <a:cubicBezTo>
                  <a:pt x="6416713" y="2059011"/>
                  <a:pt x="6183085" y="2058390"/>
                  <a:pt x="5949537" y="2054432"/>
                </a:cubicBezTo>
                <a:cubicBezTo>
                  <a:pt x="5668550" y="2007598"/>
                  <a:pt x="5959299" y="2052509"/>
                  <a:pt x="5260768" y="2030681"/>
                </a:cubicBezTo>
                <a:cubicBezTo>
                  <a:pt x="5213125" y="2029192"/>
                  <a:pt x="5165765" y="2022764"/>
                  <a:pt x="5118264" y="2018806"/>
                </a:cubicBezTo>
                <a:cubicBezTo>
                  <a:pt x="4720327" y="1886153"/>
                  <a:pt x="5034709" y="1986651"/>
                  <a:pt x="3930732" y="2018806"/>
                </a:cubicBezTo>
                <a:cubicBezTo>
                  <a:pt x="3905707" y="2019535"/>
                  <a:pt x="3883768" y="2036484"/>
                  <a:pt x="3859480" y="2042556"/>
                </a:cubicBezTo>
                <a:cubicBezTo>
                  <a:pt x="3827812" y="2050473"/>
                  <a:pt x="3797111" y="2065560"/>
                  <a:pt x="3764477" y="2066307"/>
                </a:cubicBezTo>
                <a:cubicBezTo>
                  <a:pt x="3277701" y="2077455"/>
                  <a:pt x="2790701" y="2074224"/>
                  <a:pt x="2303813" y="2078182"/>
                </a:cubicBezTo>
                <a:cubicBezTo>
                  <a:pt x="2294429" y="2080059"/>
                  <a:pt x="2210653" y="2095836"/>
                  <a:pt x="2196935" y="2101933"/>
                </a:cubicBezTo>
                <a:cubicBezTo>
                  <a:pt x="2149480" y="2123024"/>
                  <a:pt x="2141624" y="2148176"/>
                  <a:pt x="2090057" y="2149434"/>
                </a:cubicBezTo>
                <a:cubicBezTo>
                  <a:pt x="1781365" y="2156963"/>
                  <a:pt x="1472540" y="2157351"/>
                  <a:pt x="1163781" y="2161309"/>
                </a:cubicBezTo>
                <a:cubicBezTo>
                  <a:pt x="1151906" y="2169226"/>
                  <a:pt x="1140921" y="2178677"/>
                  <a:pt x="1128155" y="2185060"/>
                </a:cubicBezTo>
                <a:cubicBezTo>
                  <a:pt x="1116959" y="2190658"/>
                  <a:pt x="1102944" y="2189991"/>
                  <a:pt x="1092529" y="2196935"/>
                </a:cubicBezTo>
                <a:cubicBezTo>
                  <a:pt x="1078555" y="2206251"/>
                  <a:pt x="1068778" y="2220686"/>
                  <a:pt x="1056903" y="2232561"/>
                </a:cubicBezTo>
                <a:cubicBezTo>
                  <a:pt x="1045028" y="2228603"/>
                  <a:pt x="1032473" y="2226284"/>
                  <a:pt x="1021277" y="2220686"/>
                </a:cubicBezTo>
                <a:cubicBezTo>
                  <a:pt x="1008511" y="2214303"/>
                  <a:pt x="999015" y="2201946"/>
                  <a:pt x="985651" y="2196935"/>
                </a:cubicBezTo>
                <a:cubicBezTo>
                  <a:pt x="966752" y="2189848"/>
                  <a:pt x="940547" y="2199332"/>
                  <a:pt x="926275" y="2185060"/>
                </a:cubicBezTo>
                <a:lnTo>
                  <a:pt x="926275" y="217318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996" y="91857"/>
            <a:ext cx="11564007" cy="93684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17240E"/>
                </a:solidFill>
                <a:latin typeface="Century Gothic" panose="020B0502020202020204" pitchFamily="34" charset="0"/>
              </a:rPr>
              <a:t> </a:t>
            </a:r>
            <a:endParaRPr lang="ru-RU" sz="3600" b="1" dirty="0">
              <a:solidFill>
                <a:srgbClr val="17240E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66800" y="1955800"/>
            <a:ext cx="1003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Алла\Downloads\IMG-20240531-WA0000.jpg"/>
          <p:cNvPicPr>
            <a:picLocks noChangeAspect="1" noChangeArrowheads="1"/>
          </p:cNvPicPr>
          <p:nvPr/>
        </p:nvPicPr>
        <p:blipFill>
          <a:blip r:embed="rId2" cstate="print"/>
          <a:srcRect l="4952" t="8556" r="6912" b="4037"/>
          <a:stretch>
            <a:fillRect/>
          </a:stretch>
        </p:blipFill>
        <p:spPr bwMode="auto">
          <a:xfrm>
            <a:off x="469900" y="822360"/>
            <a:ext cx="3098800" cy="4143339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025900" y="266700"/>
            <a:ext cx="7632700" cy="1460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Список литературы  для чтения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(на сайте)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Дневник чтения   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6911" y="1741984"/>
            <a:ext cx="7134989" cy="488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540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3200" y="99783"/>
            <a:ext cx="11747500" cy="68326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 КЛАСС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Древнерусские повести.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‌«Поучение» Владимира Мономаха (в сокращении).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Повесть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 Петре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Февронии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Муромских".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А. С. Пушкин.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«Повести Белкина» ‌(«Станционный смотритель» и др.).‌‌ Поэма«Полтава»‌ (фрагмент).‌‌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М. Ю. Лермонтов.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«Песня про царя Ивана Васильевича, молодого опричника и удалого купца Калашникова».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Н. В. Гоголь.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Повесть «Тарас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Бульба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 5.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И. С. Тургенев.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Рассказы из цикла «Записки охотника»(«Бирюк», «Хорь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Калиныч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).‌‌6.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Л. Н. Толстой.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Рассказ «После бала».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Н. А. Некрасов.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Стихотворения. «Размышления у парадного подъезда»,«Железная дорога» и др.‌‌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М. Е. Салтыков-Щедрин.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Сказки  «Повесть о том, как один мужик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двухгенералов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прокормил», «Дикий помещик», «Премудрый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пискарь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Произведения отечественных и зарубежных писателей на историческую тем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‌(не менее двух). Например, А. К. Толстого, Р.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Сабатини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Ф. Купера.‌‌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А. П. Чехов.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Рассказы.  «Тоска», «Злоумышленник» и др.‌‌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М. Горький.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Ранние рассказы. «Старуха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Изергиль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(легенда 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Данко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Сатирические произведения отечественных и зарубежных писателей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‌(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неменее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двух). Например, М. М. Зощенко, А. Т. Аверченко, Н. Тэффи, О. Генри, Я.Гашека.‌‌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А. С. Грин.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Повести и рассказы ‌(одно произведение по выбору). Например,«Алые паруса», «Зелёная лампа» и др.‌‌14.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М.А. Шолохов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«Донские рассказы» ‌(один по выбору). Например, «Родинка», «Чужая кровь» и др.‌‌15.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А. П. Платонов.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Рассказы ‌(один по выбору). Например, «Юшка», «Неизвестный цветок» и др.‌‌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16.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В. М. Шукшин.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Рассказы ‌(один по выбору). Например, «Чудик»,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СтенькаРазин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 «Критики» и др.‌‌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Произведения отечественных прозаиков второй половины XX – начала XXI века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‌(не менее двух).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Например, произведения Ф. А. Абрамова, В. П.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Астафьева,В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И. Белова, Ф. А. Искандера и др.‌‌18.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 взаимоотношения поколений, становления человека, выбора им жизненного пути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 ‌(не менее двух произведений современных отечественных и зарубежных писателей).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Например, Л. Л. Волкова. «Всем выйти из кадра», Т. В.Михеева. «Лёгкие горы», У.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Старк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«Умеешь ли ты свистеть,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Йоханна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?»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др.‌‌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Зарубежная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литература.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М. де Сервантес Сааведра.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Роман «Хитроумный идальго Дон Кихот Ламанчский» ‌(главы по выбору).‌‌20.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Зарубежная новеллистика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‌(одно-два произведения по выбору). Например, П.Мериме.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Маттео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Фальконе»; О. Генри. «Дары волхвов», «Последний лист».‌‌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А. де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Сент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Экзюпери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Повесть-сказка «Маленький принц».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599" y="609600"/>
            <a:ext cx="9474201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527051" y="1557339"/>
            <a:ext cx="98890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en-US" sz="2400" b="1">
                <a:solidFill>
                  <a:schemeClr val="folHlink"/>
                </a:solidFill>
              </a:rPr>
              <a:t> </a:t>
            </a:r>
          </a:p>
          <a:p>
            <a:endParaRPr lang="ru-RU" altLang="en-US" sz="2400" b="1">
              <a:solidFill>
                <a:schemeClr val="folHlink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9525"/>
            <a:ext cx="10515600" cy="765175"/>
          </a:xfrm>
        </p:spPr>
        <p:txBody>
          <a:bodyPr/>
          <a:lstStyle/>
          <a:p>
            <a:pPr algn="ctr"/>
            <a:r>
              <a:rPr lang="ru-RU" b="1" dirty="0" smtClean="0"/>
              <a:t>Требования к  внешнему виду </a:t>
            </a:r>
            <a:endParaRPr lang="ru-RU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864349" y="1570398"/>
            <a:ext cx="10463302" cy="3490593"/>
          </a:xfrm>
          <a:custGeom>
            <a:avLst/>
            <a:gdLst>
              <a:gd name="connsiteX0" fmla="*/ 1219709 w 9677909"/>
              <a:gd name="connsiteY0" fmla="*/ 273132 h 3035382"/>
              <a:gd name="connsiteX1" fmla="*/ 1200659 w 9677909"/>
              <a:gd name="connsiteY1" fmla="*/ 425532 h 3035382"/>
              <a:gd name="connsiteX2" fmla="*/ 1086359 w 9677909"/>
              <a:gd name="connsiteY2" fmla="*/ 501732 h 3035382"/>
              <a:gd name="connsiteX3" fmla="*/ 933959 w 9677909"/>
              <a:gd name="connsiteY3" fmla="*/ 635082 h 3035382"/>
              <a:gd name="connsiteX4" fmla="*/ 876809 w 9677909"/>
              <a:gd name="connsiteY4" fmla="*/ 673182 h 3035382"/>
              <a:gd name="connsiteX5" fmla="*/ 819659 w 9677909"/>
              <a:gd name="connsiteY5" fmla="*/ 711282 h 3035382"/>
              <a:gd name="connsiteX6" fmla="*/ 762509 w 9677909"/>
              <a:gd name="connsiteY6" fmla="*/ 730332 h 3035382"/>
              <a:gd name="connsiteX7" fmla="*/ 648209 w 9677909"/>
              <a:gd name="connsiteY7" fmla="*/ 806532 h 3035382"/>
              <a:gd name="connsiteX8" fmla="*/ 533909 w 9677909"/>
              <a:gd name="connsiteY8" fmla="*/ 844632 h 3035382"/>
              <a:gd name="connsiteX9" fmla="*/ 476759 w 9677909"/>
              <a:gd name="connsiteY9" fmla="*/ 882732 h 3035382"/>
              <a:gd name="connsiteX10" fmla="*/ 362459 w 9677909"/>
              <a:gd name="connsiteY10" fmla="*/ 939882 h 3035382"/>
              <a:gd name="connsiteX11" fmla="*/ 305309 w 9677909"/>
              <a:gd name="connsiteY11" fmla="*/ 1054182 h 3035382"/>
              <a:gd name="connsiteX12" fmla="*/ 267209 w 9677909"/>
              <a:gd name="connsiteY12" fmla="*/ 1168482 h 3035382"/>
              <a:gd name="connsiteX13" fmla="*/ 152909 w 9677909"/>
              <a:gd name="connsiteY13" fmla="*/ 1339932 h 3035382"/>
              <a:gd name="connsiteX14" fmla="*/ 114809 w 9677909"/>
              <a:gd name="connsiteY14" fmla="*/ 1397082 h 3035382"/>
              <a:gd name="connsiteX15" fmla="*/ 57659 w 9677909"/>
              <a:gd name="connsiteY15" fmla="*/ 1568532 h 3035382"/>
              <a:gd name="connsiteX16" fmla="*/ 38609 w 9677909"/>
              <a:gd name="connsiteY16" fmla="*/ 1625682 h 3035382"/>
              <a:gd name="connsiteX17" fmla="*/ 19559 w 9677909"/>
              <a:gd name="connsiteY17" fmla="*/ 1778082 h 3035382"/>
              <a:gd name="connsiteX18" fmla="*/ 509 w 9677909"/>
              <a:gd name="connsiteY18" fmla="*/ 1835232 h 3035382"/>
              <a:gd name="connsiteX19" fmla="*/ 19559 w 9677909"/>
              <a:gd name="connsiteY19" fmla="*/ 2444832 h 3035382"/>
              <a:gd name="connsiteX20" fmla="*/ 76709 w 9677909"/>
              <a:gd name="connsiteY20" fmla="*/ 2463882 h 3035382"/>
              <a:gd name="connsiteX21" fmla="*/ 191009 w 9677909"/>
              <a:gd name="connsiteY21" fmla="*/ 2521032 h 3035382"/>
              <a:gd name="connsiteX22" fmla="*/ 305309 w 9677909"/>
              <a:gd name="connsiteY22" fmla="*/ 2616282 h 3035382"/>
              <a:gd name="connsiteX23" fmla="*/ 381509 w 9677909"/>
              <a:gd name="connsiteY23" fmla="*/ 2635332 h 3035382"/>
              <a:gd name="connsiteX24" fmla="*/ 495809 w 9677909"/>
              <a:gd name="connsiteY24" fmla="*/ 2673432 h 3035382"/>
              <a:gd name="connsiteX25" fmla="*/ 552959 w 9677909"/>
              <a:gd name="connsiteY25" fmla="*/ 2692482 h 3035382"/>
              <a:gd name="connsiteX26" fmla="*/ 610109 w 9677909"/>
              <a:gd name="connsiteY26" fmla="*/ 2711532 h 3035382"/>
              <a:gd name="connsiteX27" fmla="*/ 686309 w 9677909"/>
              <a:gd name="connsiteY27" fmla="*/ 2730582 h 3035382"/>
              <a:gd name="connsiteX28" fmla="*/ 743459 w 9677909"/>
              <a:gd name="connsiteY28" fmla="*/ 2749632 h 3035382"/>
              <a:gd name="connsiteX29" fmla="*/ 838709 w 9677909"/>
              <a:gd name="connsiteY29" fmla="*/ 2768682 h 3035382"/>
              <a:gd name="connsiteX30" fmla="*/ 895859 w 9677909"/>
              <a:gd name="connsiteY30" fmla="*/ 2787732 h 3035382"/>
              <a:gd name="connsiteX31" fmla="*/ 1219709 w 9677909"/>
              <a:gd name="connsiteY31" fmla="*/ 2806782 h 3035382"/>
              <a:gd name="connsiteX32" fmla="*/ 2858009 w 9677909"/>
              <a:gd name="connsiteY32" fmla="*/ 2806782 h 3035382"/>
              <a:gd name="connsiteX33" fmla="*/ 3067559 w 9677909"/>
              <a:gd name="connsiteY33" fmla="*/ 2749632 h 3035382"/>
              <a:gd name="connsiteX34" fmla="*/ 3258059 w 9677909"/>
              <a:gd name="connsiteY34" fmla="*/ 2711532 h 3035382"/>
              <a:gd name="connsiteX35" fmla="*/ 3315209 w 9677909"/>
              <a:gd name="connsiteY35" fmla="*/ 2692482 h 3035382"/>
              <a:gd name="connsiteX36" fmla="*/ 4915409 w 9677909"/>
              <a:gd name="connsiteY36" fmla="*/ 2711532 h 3035382"/>
              <a:gd name="connsiteX37" fmla="*/ 5029709 w 9677909"/>
              <a:gd name="connsiteY37" fmla="*/ 2787732 h 3035382"/>
              <a:gd name="connsiteX38" fmla="*/ 5086859 w 9677909"/>
              <a:gd name="connsiteY38" fmla="*/ 2825832 h 3035382"/>
              <a:gd name="connsiteX39" fmla="*/ 5220209 w 9677909"/>
              <a:gd name="connsiteY39" fmla="*/ 2882982 h 3035382"/>
              <a:gd name="connsiteX40" fmla="*/ 5296409 w 9677909"/>
              <a:gd name="connsiteY40" fmla="*/ 2902032 h 3035382"/>
              <a:gd name="connsiteX41" fmla="*/ 5353559 w 9677909"/>
              <a:gd name="connsiteY41" fmla="*/ 2921082 h 3035382"/>
              <a:gd name="connsiteX42" fmla="*/ 5544059 w 9677909"/>
              <a:gd name="connsiteY42" fmla="*/ 2940132 h 3035382"/>
              <a:gd name="connsiteX43" fmla="*/ 5639309 w 9677909"/>
              <a:gd name="connsiteY43" fmla="*/ 2959182 h 3035382"/>
              <a:gd name="connsiteX44" fmla="*/ 5982209 w 9677909"/>
              <a:gd name="connsiteY44" fmla="*/ 2978232 h 3035382"/>
              <a:gd name="connsiteX45" fmla="*/ 6325109 w 9677909"/>
              <a:gd name="connsiteY45" fmla="*/ 3016332 h 3035382"/>
              <a:gd name="connsiteX46" fmla="*/ 6458459 w 9677909"/>
              <a:gd name="connsiteY46" fmla="*/ 3035382 h 3035382"/>
              <a:gd name="connsiteX47" fmla="*/ 8363459 w 9677909"/>
              <a:gd name="connsiteY47" fmla="*/ 2997282 h 3035382"/>
              <a:gd name="connsiteX48" fmla="*/ 8458709 w 9677909"/>
              <a:gd name="connsiteY48" fmla="*/ 2959182 h 3035382"/>
              <a:gd name="connsiteX49" fmla="*/ 8649209 w 9677909"/>
              <a:gd name="connsiteY49" fmla="*/ 2863932 h 3035382"/>
              <a:gd name="connsiteX50" fmla="*/ 8820659 w 9677909"/>
              <a:gd name="connsiteY50" fmla="*/ 2768682 h 3035382"/>
              <a:gd name="connsiteX51" fmla="*/ 8954009 w 9677909"/>
              <a:gd name="connsiteY51" fmla="*/ 2730582 h 3035382"/>
              <a:gd name="connsiteX52" fmla="*/ 9106409 w 9677909"/>
              <a:gd name="connsiteY52" fmla="*/ 2635332 h 3035382"/>
              <a:gd name="connsiteX53" fmla="*/ 9201659 w 9677909"/>
              <a:gd name="connsiteY53" fmla="*/ 2540082 h 3035382"/>
              <a:gd name="connsiteX54" fmla="*/ 9277859 w 9677909"/>
              <a:gd name="connsiteY54" fmla="*/ 2501982 h 3035382"/>
              <a:gd name="connsiteX55" fmla="*/ 9411209 w 9677909"/>
              <a:gd name="connsiteY55" fmla="*/ 2406732 h 3035382"/>
              <a:gd name="connsiteX56" fmla="*/ 9487409 w 9677909"/>
              <a:gd name="connsiteY56" fmla="*/ 2368632 h 3035382"/>
              <a:gd name="connsiteX57" fmla="*/ 9563609 w 9677909"/>
              <a:gd name="connsiteY57" fmla="*/ 2273382 h 3035382"/>
              <a:gd name="connsiteX58" fmla="*/ 9601709 w 9677909"/>
              <a:gd name="connsiteY58" fmla="*/ 2197182 h 3035382"/>
              <a:gd name="connsiteX59" fmla="*/ 9677909 w 9677909"/>
              <a:gd name="connsiteY59" fmla="*/ 2044782 h 3035382"/>
              <a:gd name="connsiteX60" fmla="*/ 9658859 w 9677909"/>
              <a:gd name="connsiteY60" fmla="*/ 1187532 h 3035382"/>
              <a:gd name="connsiteX61" fmla="*/ 9601709 w 9677909"/>
              <a:gd name="connsiteY61" fmla="*/ 1111332 h 3035382"/>
              <a:gd name="connsiteX62" fmla="*/ 9468359 w 9677909"/>
              <a:gd name="connsiteY62" fmla="*/ 977982 h 3035382"/>
              <a:gd name="connsiteX63" fmla="*/ 9373109 w 9677909"/>
              <a:gd name="connsiteY63" fmla="*/ 958932 h 3035382"/>
              <a:gd name="connsiteX64" fmla="*/ 9258809 w 9677909"/>
              <a:gd name="connsiteY64" fmla="*/ 882732 h 3035382"/>
              <a:gd name="connsiteX65" fmla="*/ 9106409 w 9677909"/>
              <a:gd name="connsiteY65" fmla="*/ 806532 h 3035382"/>
              <a:gd name="connsiteX66" fmla="*/ 9030209 w 9677909"/>
              <a:gd name="connsiteY66" fmla="*/ 768432 h 3035382"/>
              <a:gd name="connsiteX67" fmla="*/ 8973059 w 9677909"/>
              <a:gd name="connsiteY67" fmla="*/ 730332 h 3035382"/>
              <a:gd name="connsiteX68" fmla="*/ 8725409 w 9677909"/>
              <a:gd name="connsiteY68" fmla="*/ 577932 h 3035382"/>
              <a:gd name="connsiteX69" fmla="*/ 8592059 w 9677909"/>
              <a:gd name="connsiteY69" fmla="*/ 539832 h 3035382"/>
              <a:gd name="connsiteX70" fmla="*/ 8382509 w 9677909"/>
              <a:gd name="connsiteY70" fmla="*/ 463632 h 3035382"/>
              <a:gd name="connsiteX71" fmla="*/ 8268209 w 9677909"/>
              <a:gd name="connsiteY71" fmla="*/ 444582 h 3035382"/>
              <a:gd name="connsiteX72" fmla="*/ 8134859 w 9677909"/>
              <a:gd name="connsiteY72" fmla="*/ 406482 h 3035382"/>
              <a:gd name="connsiteX73" fmla="*/ 7525259 w 9677909"/>
              <a:gd name="connsiteY73" fmla="*/ 425532 h 3035382"/>
              <a:gd name="connsiteX74" fmla="*/ 7391909 w 9677909"/>
              <a:gd name="connsiteY74" fmla="*/ 463632 h 3035382"/>
              <a:gd name="connsiteX75" fmla="*/ 7334759 w 9677909"/>
              <a:gd name="connsiteY75" fmla="*/ 501732 h 3035382"/>
              <a:gd name="connsiteX76" fmla="*/ 6725159 w 9677909"/>
              <a:gd name="connsiteY76" fmla="*/ 539832 h 3035382"/>
              <a:gd name="connsiteX77" fmla="*/ 6496559 w 9677909"/>
              <a:gd name="connsiteY77" fmla="*/ 558882 h 3035382"/>
              <a:gd name="connsiteX78" fmla="*/ 6306059 w 9677909"/>
              <a:gd name="connsiteY78" fmla="*/ 616032 h 3035382"/>
              <a:gd name="connsiteX79" fmla="*/ 6191759 w 9677909"/>
              <a:gd name="connsiteY79" fmla="*/ 635082 h 3035382"/>
              <a:gd name="connsiteX80" fmla="*/ 6096509 w 9677909"/>
              <a:gd name="connsiteY80" fmla="*/ 654132 h 3035382"/>
              <a:gd name="connsiteX81" fmla="*/ 5067809 w 9677909"/>
              <a:gd name="connsiteY81" fmla="*/ 635082 h 3035382"/>
              <a:gd name="connsiteX82" fmla="*/ 4648709 w 9677909"/>
              <a:gd name="connsiteY82" fmla="*/ 596982 h 3035382"/>
              <a:gd name="connsiteX83" fmla="*/ 4267709 w 9677909"/>
              <a:gd name="connsiteY83" fmla="*/ 520782 h 3035382"/>
              <a:gd name="connsiteX84" fmla="*/ 3962909 w 9677909"/>
              <a:gd name="connsiteY84" fmla="*/ 444582 h 3035382"/>
              <a:gd name="connsiteX85" fmla="*/ 3715259 w 9677909"/>
              <a:gd name="connsiteY85" fmla="*/ 330282 h 3035382"/>
              <a:gd name="connsiteX86" fmla="*/ 3620009 w 9677909"/>
              <a:gd name="connsiteY86" fmla="*/ 311232 h 3035382"/>
              <a:gd name="connsiteX87" fmla="*/ 3353309 w 9677909"/>
              <a:gd name="connsiteY87" fmla="*/ 235032 h 3035382"/>
              <a:gd name="connsiteX88" fmla="*/ 3239009 w 9677909"/>
              <a:gd name="connsiteY88" fmla="*/ 215982 h 3035382"/>
              <a:gd name="connsiteX89" fmla="*/ 2953259 w 9677909"/>
              <a:gd name="connsiteY89" fmla="*/ 139782 h 3035382"/>
              <a:gd name="connsiteX90" fmla="*/ 2648459 w 9677909"/>
              <a:gd name="connsiteY90" fmla="*/ 120732 h 3035382"/>
              <a:gd name="connsiteX91" fmla="*/ 2057909 w 9677909"/>
              <a:gd name="connsiteY91" fmla="*/ 82632 h 3035382"/>
              <a:gd name="connsiteX92" fmla="*/ 1962659 w 9677909"/>
              <a:gd name="connsiteY92" fmla="*/ 63582 h 3035382"/>
              <a:gd name="connsiteX93" fmla="*/ 1657859 w 9677909"/>
              <a:gd name="connsiteY93" fmla="*/ 6432 h 3035382"/>
              <a:gd name="connsiteX94" fmla="*/ 1295909 w 9677909"/>
              <a:gd name="connsiteY94" fmla="*/ 25482 h 3035382"/>
              <a:gd name="connsiteX95" fmla="*/ 1238759 w 9677909"/>
              <a:gd name="connsiteY95" fmla="*/ 273132 h 3035382"/>
              <a:gd name="connsiteX96" fmla="*/ 1219709 w 9677909"/>
              <a:gd name="connsiteY96" fmla="*/ 273132 h 303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9677909" h="3035382">
                <a:moveTo>
                  <a:pt x="1219709" y="273132"/>
                </a:moveTo>
                <a:cubicBezTo>
                  <a:pt x="1213359" y="298532"/>
                  <a:pt x="1226455" y="381311"/>
                  <a:pt x="1200659" y="425532"/>
                </a:cubicBezTo>
                <a:cubicBezTo>
                  <a:pt x="1177586" y="465085"/>
                  <a:pt x="1086359" y="501732"/>
                  <a:pt x="1086359" y="501732"/>
                </a:cubicBezTo>
                <a:cubicBezTo>
                  <a:pt x="1022859" y="596982"/>
                  <a:pt x="1067309" y="546182"/>
                  <a:pt x="933959" y="635082"/>
                </a:cubicBezTo>
                <a:lnTo>
                  <a:pt x="876809" y="673182"/>
                </a:lnTo>
                <a:cubicBezTo>
                  <a:pt x="857759" y="685882"/>
                  <a:pt x="841379" y="704042"/>
                  <a:pt x="819659" y="711282"/>
                </a:cubicBezTo>
                <a:cubicBezTo>
                  <a:pt x="800609" y="717632"/>
                  <a:pt x="780062" y="720580"/>
                  <a:pt x="762509" y="730332"/>
                </a:cubicBezTo>
                <a:cubicBezTo>
                  <a:pt x="722481" y="752570"/>
                  <a:pt x="691650" y="792052"/>
                  <a:pt x="648209" y="806532"/>
                </a:cubicBezTo>
                <a:cubicBezTo>
                  <a:pt x="610109" y="819232"/>
                  <a:pt x="567325" y="822355"/>
                  <a:pt x="533909" y="844632"/>
                </a:cubicBezTo>
                <a:cubicBezTo>
                  <a:pt x="514859" y="857332"/>
                  <a:pt x="497237" y="872493"/>
                  <a:pt x="476759" y="882732"/>
                </a:cubicBezTo>
                <a:cubicBezTo>
                  <a:pt x="319018" y="961602"/>
                  <a:pt x="526243" y="830693"/>
                  <a:pt x="362459" y="939882"/>
                </a:cubicBezTo>
                <a:cubicBezTo>
                  <a:pt x="292984" y="1148308"/>
                  <a:pt x="403786" y="832608"/>
                  <a:pt x="305309" y="1054182"/>
                </a:cubicBezTo>
                <a:cubicBezTo>
                  <a:pt x="288998" y="1090882"/>
                  <a:pt x="289486" y="1135066"/>
                  <a:pt x="267209" y="1168482"/>
                </a:cubicBezTo>
                <a:lnTo>
                  <a:pt x="152909" y="1339932"/>
                </a:lnTo>
                <a:cubicBezTo>
                  <a:pt x="140209" y="1358982"/>
                  <a:pt x="122049" y="1375362"/>
                  <a:pt x="114809" y="1397082"/>
                </a:cubicBezTo>
                <a:lnTo>
                  <a:pt x="57659" y="1568532"/>
                </a:lnTo>
                <a:lnTo>
                  <a:pt x="38609" y="1625682"/>
                </a:lnTo>
                <a:cubicBezTo>
                  <a:pt x="32259" y="1676482"/>
                  <a:pt x="28717" y="1727712"/>
                  <a:pt x="19559" y="1778082"/>
                </a:cubicBezTo>
                <a:cubicBezTo>
                  <a:pt x="15967" y="1797839"/>
                  <a:pt x="509" y="1815152"/>
                  <a:pt x="509" y="1835232"/>
                </a:cubicBezTo>
                <a:cubicBezTo>
                  <a:pt x="509" y="2038531"/>
                  <a:pt x="-4904" y="2243010"/>
                  <a:pt x="19559" y="2444832"/>
                </a:cubicBezTo>
                <a:cubicBezTo>
                  <a:pt x="21975" y="2464767"/>
                  <a:pt x="58748" y="2454902"/>
                  <a:pt x="76709" y="2463882"/>
                </a:cubicBezTo>
                <a:cubicBezTo>
                  <a:pt x="224425" y="2537740"/>
                  <a:pt x="47361" y="2473149"/>
                  <a:pt x="191009" y="2521032"/>
                </a:cubicBezTo>
                <a:cubicBezTo>
                  <a:pt x="225338" y="2555361"/>
                  <a:pt x="258895" y="2596390"/>
                  <a:pt x="305309" y="2616282"/>
                </a:cubicBezTo>
                <a:cubicBezTo>
                  <a:pt x="329374" y="2626595"/>
                  <a:pt x="356431" y="2627809"/>
                  <a:pt x="381509" y="2635332"/>
                </a:cubicBezTo>
                <a:cubicBezTo>
                  <a:pt x="419976" y="2646872"/>
                  <a:pt x="457709" y="2660732"/>
                  <a:pt x="495809" y="2673432"/>
                </a:cubicBezTo>
                <a:lnTo>
                  <a:pt x="552959" y="2692482"/>
                </a:lnTo>
                <a:cubicBezTo>
                  <a:pt x="572009" y="2698832"/>
                  <a:pt x="590628" y="2706662"/>
                  <a:pt x="610109" y="2711532"/>
                </a:cubicBezTo>
                <a:cubicBezTo>
                  <a:pt x="635509" y="2717882"/>
                  <a:pt x="661135" y="2723389"/>
                  <a:pt x="686309" y="2730582"/>
                </a:cubicBezTo>
                <a:cubicBezTo>
                  <a:pt x="705617" y="2736099"/>
                  <a:pt x="723978" y="2744762"/>
                  <a:pt x="743459" y="2749632"/>
                </a:cubicBezTo>
                <a:cubicBezTo>
                  <a:pt x="774871" y="2757485"/>
                  <a:pt x="807297" y="2760829"/>
                  <a:pt x="838709" y="2768682"/>
                </a:cubicBezTo>
                <a:cubicBezTo>
                  <a:pt x="858190" y="2773552"/>
                  <a:pt x="875878" y="2785734"/>
                  <a:pt x="895859" y="2787732"/>
                </a:cubicBezTo>
                <a:cubicBezTo>
                  <a:pt x="1003459" y="2798492"/>
                  <a:pt x="1111759" y="2800432"/>
                  <a:pt x="1219709" y="2806782"/>
                </a:cubicBezTo>
                <a:cubicBezTo>
                  <a:pt x="1810295" y="2924899"/>
                  <a:pt x="1426585" y="2855032"/>
                  <a:pt x="2858009" y="2806782"/>
                </a:cubicBezTo>
                <a:cubicBezTo>
                  <a:pt x="2935006" y="2804187"/>
                  <a:pt x="2997119" y="2769758"/>
                  <a:pt x="3067559" y="2749632"/>
                </a:cubicBezTo>
                <a:cubicBezTo>
                  <a:pt x="3200400" y="2711677"/>
                  <a:pt x="3089655" y="2748955"/>
                  <a:pt x="3258059" y="2711532"/>
                </a:cubicBezTo>
                <a:cubicBezTo>
                  <a:pt x="3277661" y="2707176"/>
                  <a:pt x="3296159" y="2698832"/>
                  <a:pt x="3315209" y="2692482"/>
                </a:cubicBezTo>
                <a:lnTo>
                  <a:pt x="4915409" y="2711532"/>
                </a:lnTo>
                <a:cubicBezTo>
                  <a:pt x="4961129" y="2714072"/>
                  <a:pt x="4991609" y="2762332"/>
                  <a:pt x="5029709" y="2787732"/>
                </a:cubicBezTo>
                <a:cubicBezTo>
                  <a:pt x="5048759" y="2800432"/>
                  <a:pt x="5066381" y="2815593"/>
                  <a:pt x="5086859" y="2825832"/>
                </a:cubicBezTo>
                <a:cubicBezTo>
                  <a:pt x="5154592" y="2859699"/>
                  <a:pt x="5154805" y="2864295"/>
                  <a:pt x="5220209" y="2882982"/>
                </a:cubicBezTo>
                <a:cubicBezTo>
                  <a:pt x="5245383" y="2890175"/>
                  <a:pt x="5271235" y="2894839"/>
                  <a:pt x="5296409" y="2902032"/>
                </a:cubicBezTo>
                <a:cubicBezTo>
                  <a:pt x="5315717" y="2907549"/>
                  <a:pt x="5333712" y="2918029"/>
                  <a:pt x="5353559" y="2921082"/>
                </a:cubicBezTo>
                <a:cubicBezTo>
                  <a:pt x="5416634" y="2930786"/>
                  <a:pt x="5480802" y="2931698"/>
                  <a:pt x="5544059" y="2940132"/>
                </a:cubicBezTo>
                <a:cubicBezTo>
                  <a:pt x="5576154" y="2944411"/>
                  <a:pt x="5607052" y="2956377"/>
                  <a:pt x="5639309" y="2959182"/>
                </a:cubicBezTo>
                <a:cubicBezTo>
                  <a:pt x="5753355" y="2969099"/>
                  <a:pt x="5867909" y="2971882"/>
                  <a:pt x="5982209" y="2978232"/>
                </a:cubicBezTo>
                <a:cubicBezTo>
                  <a:pt x="6136354" y="3029614"/>
                  <a:pt x="5988744" y="2985753"/>
                  <a:pt x="6325109" y="3016332"/>
                </a:cubicBezTo>
                <a:cubicBezTo>
                  <a:pt x="6369826" y="3020397"/>
                  <a:pt x="6414009" y="3029032"/>
                  <a:pt x="6458459" y="3035382"/>
                </a:cubicBezTo>
                <a:lnTo>
                  <a:pt x="8363459" y="2997282"/>
                </a:lnTo>
                <a:cubicBezTo>
                  <a:pt x="8397630" y="2995980"/>
                  <a:pt x="8427721" y="2973643"/>
                  <a:pt x="8458709" y="2959182"/>
                </a:cubicBezTo>
                <a:cubicBezTo>
                  <a:pt x="8523044" y="2929159"/>
                  <a:pt x="8587148" y="2898410"/>
                  <a:pt x="8649209" y="2863932"/>
                </a:cubicBezTo>
                <a:cubicBezTo>
                  <a:pt x="8706359" y="2832182"/>
                  <a:pt x="8760763" y="2794886"/>
                  <a:pt x="8820659" y="2768682"/>
                </a:cubicBezTo>
                <a:cubicBezTo>
                  <a:pt x="8863012" y="2750153"/>
                  <a:pt x="8909559" y="2743282"/>
                  <a:pt x="8954009" y="2730582"/>
                </a:cubicBezTo>
                <a:cubicBezTo>
                  <a:pt x="8961129" y="2726310"/>
                  <a:pt x="9085086" y="2653990"/>
                  <a:pt x="9106409" y="2635332"/>
                </a:cubicBezTo>
                <a:cubicBezTo>
                  <a:pt x="9140201" y="2605764"/>
                  <a:pt x="9166216" y="2567649"/>
                  <a:pt x="9201659" y="2540082"/>
                </a:cubicBezTo>
                <a:cubicBezTo>
                  <a:pt x="9224075" y="2522647"/>
                  <a:pt x="9253203" y="2516071"/>
                  <a:pt x="9277859" y="2501982"/>
                </a:cubicBezTo>
                <a:cubicBezTo>
                  <a:pt x="9371894" y="2448248"/>
                  <a:pt x="9302177" y="2474877"/>
                  <a:pt x="9411209" y="2406732"/>
                </a:cubicBezTo>
                <a:cubicBezTo>
                  <a:pt x="9435291" y="2391681"/>
                  <a:pt x="9462009" y="2381332"/>
                  <a:pt x="9487409" y="2368632"/>
                </a:cubicBezTo>
                <a:cubicBezTo>
                  <a:pt x="9512809" y="2336882"/>
                  <a:pt x="9541055" y="2307213"/>
                  <a:pt x="9563609" y="2273382"/>
                </a:cubicBezTo>
                <a:cubicBezTo>
                  <a:pt x="9579361" y="2249753"/>
                  <a:pt x="9587620" y="2221838"/>
                  <a:pt x="9601709" y="2197182"/>
                </a:cubicBezTo>
                <a:cubicBezTo>
                  <a:pt x="9677800" y="2064022"/>
                  <a:pt x="9602894" y="2232320"/>
                  <a:pt x="9677909" y="2044782"/>
                </a:cubicBezTo>
                <a:cubicBezTo>
                  <a:pt x="9671559" y="1759032"/>
                  <a:pt x="9682114" y="1472405"/>
                  <a:pt x="9658859" y="1187532"/>
                </a:cubicBezTo>
                <a:cubicBezTo>
                  <a:pt x="9656276" y="1155887"/>
                  <a:pt x="9623066" y="1134825"/>
                  <a:pt x="9601709" y="1111332"/>
                </a:cubicBezTo>
                <a:cubicBezTo>
                  <a:pt x="9559424" y="1064818"/>
                  <a:pt x="9530000" y="990310"/>
                  <a:pt x="9468359" y="977982"/>
                </a:cubicBezTo>
                <a:lnTo>
                  <a:pt x="9373109" y="958932"/>
                </a:lnTo>
                <a:cubicBezTo>
                  <a:pt x="9335009" y="933532"/>
                  <a:pt x="9298566" y="905450"/>
                  <a:pt x="9258809" y="882732"/>
                </a:cubicBezTo>
                <a:cubicBezTo>
                  <a:pt x="9209496" y="854553"/>
                  <a:pt x="9157209" y="831932"/>
                  <a:pt x="9106409" y="806532"/>
                </a:cubicBezTo>
                <a:cubicBezTo>
                  <a:pt x="9081009" y="793832"/>
                  <a:pt x="9053838" y="784184"/>
                  <a:pt x="9030209" y="768432"/>
                </a:cubicBezTo>
                <a:cubicBezTo>
                  <a:pt x="9011159" y="755732"/>
                  <a:pt x="8991375" y="744069"/>
                  <a:pt x="8973059" y="730332"/>
                </a:cubicBezTo>
                <a:cubicBezTo>
                  <a:pt x="8880796" y="661134"/>
                  <a:pt x="8848053" y="612973"/>
                  <a:pt x="8725409" y="577932"/>
                </a:cubicBezTo>
                <a:cubicBezTo>
                  <a:pt x="8680959" y="565232"/>
                  <a:pt x="8635915" y="554451"/>
                  <a:pt x="8592059" y="539832"/>
                </a:cubicBezTo>
                <a:cubicBezTo>
                  <a:pt x="8478435" y="501957"/>
                  <a:pt x="8507036" y="494764"/>
                  <a:pt x="8382509" y="463632"/>
                </a:cubicBezTo>
                <a:cubicBezTo>
                  <a:pt x="8345037" y="454264"/>
                  <a:pt x="8305845" y="453267"/>
                  <a:pt x="8268209" y="444582"/>
                </a:cubicBezTo>
                <a:cubicBezTo>
                  <a:pt x="8223164" y="434187"/>
                  <a:pt x="8179309" y="419182"/>
                  <a:pt x="8134859" y="406482"/>
                </a:cubicBezTo>
                <a:cubicBezTo>
                  <a:pt x="7931659" y="412832"/>
                  <a:pt x="7728245" y="414255"/>
                  <a:pt x="7525259" y="425532"/>
                </a:cubicBezTo>
                <a:cubicBezTo>
                  <a:pt x="7511526" y="426295"/>
                  <a:pt x="7411046" y="454063"/>
                  <a:pt x="7391909" y="463632"/>
                </a:cubicBezTo>
                <a:cubicBezTo>
                  <a:pt x="7371431" y="473871"/>
                  <a:pt x="7357506" y="499132"/>
                  <a:pt x="7334759" y="501732"/>
                </a:cubicBezTo>
                <a:cubicBezTo>
                  <a:pt x="7132479" y="524850"/>
                  <a:pt x="6928284" y="525983"/>
                  <a:pt x="6725159" y="539832"/>
                </a:cubicBezTo>
                <a:cubicBezTo>
                  <a:pt x="6648872" y="545033"/>
                  <a:pt x="6572759" y="552532"/>
                  <a:pt x="6496559" y="558882"/>
                </a:cubicBezTo>
                <a:cubicBezTo>
                  <a:pt x="6160132" y="626167"/>
                  <a:pt x="6650670" y="522047"/>
                  <a:pt x="6306059" y="616032"/>
                </a:cubicBezTo>
                <a:cubicBezTo>
                  <a:pt x="6268794" y="626195"/>
                  <a:pt x="6229762" y="628172"/>
                  <a:pt x="6191759" y="635082"/>
                </a:cubicBezTo>
                <a:cubicBezTo>
                  <a:pt x="6159902" y="640874"/>
                  <a:pt x="6128259" y="647782"/>
                  <a:pt x="6096509" y="654132"/>
                </a:cubicBezTo>
                <a:lnTo>
                  <a:pt x="5067809" y="635082"/>
                </a:lnTo>
                <a:cubicBezTo>
                  <a:pt x="4948270" y="631617"/>
                  <a:pt x="4777309" y="620797"/>
                  <a:pt x="4648709" y="596982"/>
                </a:cubicBezTo>
                <a:cubicBezTo>
                  <a:pt x="4521359" y="573399"/>
                  <a:pt x="4393357" y="552194"/>
                  <a:pt x="4267709" y="520782"/>
                </a:cubicBezTo>
                <a:lnTo>
                  <a:pt x="3962909" y="444582"/>
                </a:lnTo>
                <a:cubicBezTo>
                  <a:pt x="3879235" y="388799"/>
                  <a:pt x="3836263" y="354483"/>
                  <a:pt x="3715259" y="330282"/>
                </a:cubicBezTo>
                <a:cubicBezTo>
                  <a:pt x="3683509" y="323932"/>
                  <a:pt x="3651322" y="319472"/>
                  <a:pt x="3620009" y="311232"/>
                </a:cubicBezTo>
                <a:cubicBezTo>
                  <a:pt x="3530596" y="287702"/>
                  <a:pt x="3444508" y="250232"/>
                  <a:pt x="3353309" y="235032"/>
                </a:cubicBezTo>
                <a:cubicBezTo>
                  <a:pt x="3315209" y="228682"/>
                  <a:pt x="3276481" y="225350"/>
                  <a:pt x="3239009" y="215982"/>
                </a:cubicBezTo>
                <a:cubicBezTo>
                  <a:pt x="3073928" y="174712"/>
                  <a:pt x="3156977" y="164228"/>
                  <a:pt x="2953259" y="139782"/>
                </a:cubicBezTo>
                <a:cubicBezTo>
                  <a:pt x="2852186" y="127653"/>
                  <a:pt x="2750059" y="127082"/>
                  <a:pt x="2648459" y="120732"/>
                </a:cubicBezTo>
                <a:cubicBezTo>
                  <a:pt x="2371310" y="65302"/>
                  <a:pt x="2687036" y="123221"/>
                  <a:pt x="2057909" y="82632"/>
                </a:cubicBezTo>
                <a:cubicBezTo>
                  <a:pt x="2025597" y="80547"/>
                  <a:pt x="1994516" y="69374"/>
                  <a:pt x="1962659" y="63582"/>
                </a:cubicBezTo>
                <a:cubicBezTo>
                  <a:pt x="1636002" y="4190"/>
                  <a:pt x="2135169" y="101894"/>
                  <a:pt x="1657859" y="6432"/>
                </a:cubicBezTo>
                <a:cubicBezTo>
                  <a:pt x="1537209" y="12782"/>
                  <a:pt x="1406957" y="-22110"/>
                  <a:pt x="1295909" y="25482"/>
                </a:cubicBezTo>
                <a:cubicBezTo>
                  <a:pt x="1271960" y="35746"/>
                  <a:pt x="1254472" y="233848"/>
                  <a:pt x="1238759" y="273132"/>
                </a:cubicBezTo>
                <a:cubicBezTo>
                  <a:pt x="1236401" y="279028"/>
                  <a:pt x="1226059" y="247732"/>
                  <a:pt x="1219709" y="27313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17240E"/>
                </a:solidFill>
                <a:latin typeface="Century Gothic" panose="020B0502020202020204" pitchFamily="34" charset="0"/>
              </a:rPr>
              <a:t>Прием документов </a:t>
            </a:r>
            <a:endParaRPr lang="ru-RU" sz="4800" b="1" dirty="0">
              <a:solidFill>
                <a:srgbClr val="17240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9700"/>
            <a:ext cx="10515600" cy="5080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Прием документов: (заявление,  личное дело, справка о регистрации по месту жительства)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до 10 июня                             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Выдача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учебников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август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График на сайте лицея </a:t>
            </a:r>
          </a:p>
          <a:p>
            <a:pPr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Организационное собрание  по классам – 27 августа  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Интенсив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>
                <a:latin typeface="Arial" pitchFamily="34" charset="0"/>
                <a:cs typeface="Arial" pitchFamily="34" charset="0"/>
              </a:rPr>
              <a:t>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смена  28-29 августа</a:t>
            </a:r>
            <a:r>
              <a:rPr lang="ru-RU" smtClean="0">
                <a:latin typeface="Arial" pitchFamily="34" charset="0"/>
                <a:cs typeface="Arial" pitchFamily="34" charset="0"/>
              </a:rPr>
              <a:t>,   </a:t>
            </a:r>
            <a:r>
              <a:rPr lang="ru-RU" smtClean="0">
                <a:latin typeface="Arial" pitchFamily="34" charset="0"/>
                <a:cs typeface="Arial" pitchFamily="34" charset="0"/>
              </a:rPr>
              <a:t>11.00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310174" y="-1725797"/>
            <a:ext cx="3640776" cy="3640776"/>
          </a:xfrm>
          <a:prstGeom prst="ellipse">
            <a:avLst/>
          </a:prstGeom>
          <a:solidFill>
            <a:schemeClr val="accent1">
              <a:lumMod val="60000"/>
              <a:lumOff val="4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9330542" y="5783447"/>
            <a:ext cx="1890527" cy="1890527"/>
          </a:xfrm>
          <a:prstGeom prst="ellipse">
            <a:avLst/>
          </a:prstGeom>
          <a:solidFill>
            <a:schemeClr val="accent1">
              <a:lumMod val="60000"/>
              <a:lumOff val="4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-980602" y="-1431884"/>
            <a:ext cx="3266601" cy="3054174"/>
          </a:xfrm>
          <a:prstGeom prst="ellipse">
            <a:avLst/>
          </a:prstGeom>
          <a:solidFill>
            <a:schemeClr val="accent4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-980601" y="849220"/>
            <a:ext cx="1961201" cy="1961201"/>
          </a:xfrm>
          <a:prstGeom prst="ellipse">
            <a:avLst/>
          </a:prstGeom>
          <a:solidFill>
            <a:schemeClr val="accent2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614974" y="4189295"/>
            <a:ext cx="3640776" cy="3640776"/>
          </a:xfrm>
          <a:prstGeom prst="ellipse">
            <a:avLst/>
          </a:prstGeom>
          <a:solidFill>
            <a:schemeClr val="accent6">
              <a:lumMod val="60000"/>
              <a:lumOff val="4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52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297</TotalTime>
  <Words>212</Words>
  <Application>Microsoft Office PowerPoint</Application>
  <PresentationFormat>Произвольный</PresentationFormat>
  <Paragraphs>95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БЮДЖЕТНОЕ ОБЩЕОБРАЗОВАТЕЛЬНОЕ УЧРЕЖДЕНИЕ  «ЛИЦЕЙ ГОРОДА ЮРГИ»</vt:lpstr>
      <vt:lpstr>Презентация PowerPoint</vt:lpstr>
      <vt:lpstr>Презентация PowerPoint</vt:lpstr>
      <vt:lpstr>Обязательные внеурочные занятия </vt:lpstr>
      <vt:lpstr>Презентация PowerPoint</vt:lpstr>
      <vt:lpstr> </vt:lpstr>
      <vt:lpstr>Презентация PowerPoint</vt:lpstr>
      <vt:lpstr>Требования к  внешнему виду </vt:lpstr>
      <vt:lpstr>Прием документов 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  «ЛИЦЕЙ ГОРОДА ЮРГИ»</dc:title>
  <dc:creator>RePack by Diakov</dc:creator>
  <cp:lastModifiedBy>Olga</cp:lastModifiedBy>
  <cp:revision>39</cp:revision>
  <dcterms:created xsi:type="dcterms:W3CDTF">2024-03-22T16:36:20Z</dcterms:created>
  <dcterms:modified xsi:type="dcterms:W3CDTF">2024-06-04T07:54:41Z</dcterms:modified>
</cp:coreProperties>
</file>